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256" r:id="rId2"/>
    <p:sldId id="390" r:id="rId3"/>
    <p:sldId id="364" r:id="rId4"/>
    <p:sldId id="416" r:id="rId5"/>
    <p:sldId id="386" r:id="rId6"/>
    <p:sldId id="381" r:id="rId7"/>
    <p:sldId id="332" r:id="rId8"/>
    <p:sldId id="414" r:id="rId9"/>
    <p:sldId id="318" r:id="rId10"/>
    <p:sldId id="319" r:id="rId11"/>
    <p:sldId id="320" r:id="rId12"/>
    <p:sldId id="322" r:id="rId13"/>
    <p:sldId id="323" r:id="rId14"/>
    <p:sldId id="399" r:id="rId15"/>
    <p:sldId id="423" r:id="rId16"/>
    <p:sldId id="420" r:id="rId17"/>
    <p:sldId id="421" r:id="rId18"/>
    <p:sldId id="424" r:id="rId19"/>
    <p:sldId id="35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schaler, Steffen" initials="ZS" lastIdx="2" clrIdx="0">
    <p:extLst>
      <p:ext uri="{19B8F6BF-5375-455C-9EA6-DF929625EA0E}">
        <p15:presenceInfo xmlns:p15="http://schemas.microsoft.com/office/powerpoint/2012/main" userId="S-1-5-21-1101985487-4055868668-2532615317-1516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8513E2-257B-EE45-922B-94E57C83D2AC}" v="3" dt="2023-02-06T14:44:59.8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19" autoAdjust="0"/>
    <p:restoredTop sz="90330"/>
  </p:normalViewPr>
  <p:slideViewPr>
    <p:cSldViewPr snapToGrid="0">
      <p:cViewPr varScale="1">
        <p:scale>
          <a:sx n="109" d="100"/>
          <a:sy n="109" d="100"/>
        </p:scale>
        <p:origin x="224" y="184"/>
      </p:cViewPr>
      <p:guideLst/>
    </p:cSldViewPr>
  </p:slideViewPr>
  <p:notesTextViewPr>
    <p:cViewPr>
      <p:scale>
        <a:sx n="1" d="1"/>
        <a:sy n="1" d="1"/>
      </p:scale>
      <p:origin x="0" y="0"/>
    </p:cViewPr>
  </p:notesTextViewPr>
  <p:sorterViewPr>
    <p:cViewPr varScale="1">
      <p:scale>
        <a:sx n="45" d="100"/>
        <a:sy n="4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Magela Cunha" userId="8ae5dc3a-8f9a-47dd-bf4b-c4fd0673a227" providerId="ADAL" clId="{578513E2-257B-EE45-922B-94E57C83D2AC}"/>
    <pc:docChg chg="delSld">
      <pc:chgData name="Leonardo Magela Cunha" userId="8ae5dc3a-8f9a-47dd-bf4b-c4fd0673a227" providerId="ADAL" clId="{578513E2-257B-EE45-922B-94E57C83D2AC}" dt="2023-02-06T15:23:50.020" v="2" actId="2696"/>
      <pc:docMkLst>
        <pc:docMk/>
      </pc:docMkLst>
      <pc:sldChg chg="del">
        <pc:chgData name="Leonardo Magela Cunha" userId="8ae5dc3a-8f9a-47dd-bf4b-c4fd0673a227" providerId="ADAL" clId="{578513E2-257B-EE45-922B-94E57C83D2AC}" dt="2023-02-06T15:23:50.020" v="2" actId="2696"/>
        <pc:sldMkLst>
          <pc:docMk/>
          <pc:sldMk cId="2174337158" sldId="384"/>
        </pc:sldMkLst>
      </pc:sldChg>
      <pc:sldChg chg="del">
        <pc:chgData name="Leonardo Magela Cunha" userId="8ae5dc3a-8f9a-47dd-bf4b-c4fd0673a227" providerId="ADAL" clId="{578513E2-257B-EE45-922B-94E57C83D2AC}" dt="2023-02-06T15:23:39.891" v="0" actId="2696"/>
        <pc:sldMkLst>
          <pc:docMk/>
          <pc:sldMk cId="3772665799" sldId="415"/>
        </pc:sldMkLst>
      </pc:sldChg>
      <pc:sldChg chg="del">
        <pc:chgData name="Leonardo Magela Cunha" userId="8ae5dc3a-8f9a-47dd-bf4b-c4fd0673a227" providerId="ADAL" clId="{578513E2-257B-EE45-922B-94E57C83D2AC}" dt="2023-02-06T15:23:43.845" v="1" actId="2696"/>
        <pc:sldMkLst>
          <pc:docMk/>
          <pc:sldMk cId="21889956" sldId="417"/>
        </pc:sldMkLst>
      </pc:sldChg>
      <pc:sldChg chg="del">
        <pc:chgData name="Leonardo Magela Cunha" userId="8ae5dc3a-8f9a-47dd-bf4b-c4fd0673a227" providerId="ADAL" clId="{578513E2-257B-EE45-922B-94E57C83D2AC}" dt="2023-02-06T15:23:43.845" v="1" actId="2696"/>
        <pc:sldMkLst>
          <pc:docMk/>
          <pc:sldMk cId="1557111497" sldId="418"/>
        </pc:sldMkLst>
      </pc:sldChg>
      <pc:sldChg chg="del">
        <pc:chgData name="Leonardo Magela Cunha" userId="8ae5dc3a-8f9a-47dd-bf4b-c4fd0673a227" providerId="ADAL" clId="{578513E2-257B-EE45-922B-94E57C83D2AC}" dt="2023-02-06T15:23:43.845" v="1" actId="2696"/>
        <pc:sldMkLst>
          <pc:docMk/>
          <pc:sldMk cId="1491386158" sldId="41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AF3FF6-130E-4E03-A0DF-D04F0F5A9E1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314BE80-B3D5-48C8-9811-E9232158A6F0}">
      <dgm:prSet/>
      <dgm:spPr/>
      <dgm:t>
        <a:bodyPr/>
        <a:lstStyle/>
        <a:p>
          <a:r>
            <a:rPr lang="en-US" dirty="0"/>
            <a:t>Week 3: Learning objectives</a:t>
          </a:r>
        </a:p>
      </dgm:t>
    </dgm:pt>
    <dgm:pt modelId="{91BC6C6E-C181-46F8-B900-F84C610AA0DE}" type="parTrans" cxnId="{2654F1E7-5FDE-4E9F-ADB3-FE4054401D52}">
      <dgm:prSet/>
      <dgm:spPr/>
      <dgm:t>
        <a:bodyPr/>
        <a:lstStyle/>
        <a:p>
          <a:endParaRPr lang="en-US"/>
        </a:p>
      </dgm:t>
    </dgm:pt>
    <dgm:pt modelId="{3402B63B-983D-43BE-9F97-8FB1D4058616}" type="sibTrans" cxnId="{2654F1E7-5FDE-4E9F-ADB3-FE4054401D52}">
      <dgm:prSet/>
      <dgm:spPr/>
      <dgm:t>
        <a:bodyPr/>
        <a:lstStyle/>
        <a:p>
          <a:endParaRPr lang="en-US"/>
        </a:p>
      </dgm:t>
    </dgm:pt>
    <dgm:pt modelId="{561B536B-E4A4-1E49-BE94-21C5572A81F8}">
      <dgm:prSet/>
      <dgm:spPr/>
      <dgm:t>
        <a:bodyPr/>
        <a:lstStyle/>
        <a:p>
          <a:pPr>
            <a:buNone/>
          </a:pPr>
          <a:r>
            <a:rPr lang="en-US" dirty="0"/>
            <a:t>Be able to:</a:t>
          </a:r>
        </a:p>
      </dgm:t>
    </dgm:pt>
    <dgm:pt modelId="{4DEC58C4-4226-A74B-8E68-D4C8207398CC}" type="parTrans" cxnId="{1E81EB7B-17F1-9A48-8731-422D2CE1D084}">
      <dgm:prSet/>
      <dgm:spPr/>
      <dgm:t>
        <a:bodyPr/>
        <a:lstStyle/>
        <a:p>
          <a:endParaRPr lang="en-GB"/>
        </a:p>
      </dgm:t>
    </dgm:pt>
    <dgm:pt modelId="{1B889411-312B-D048-864D-71ED86F655B3}" type="sibTrans" cxnId="{1E81EB7B-17F1-9A48-8731-422D2CE1D084}">
      <dgm:prSet/>
      <dgm:spPr/>
      <dgm:t>
        <a:bodyPr/>
        <a:lstStyle/>
        <a:p>
          <a:endParaRPr lang="en-GB"/>
        </a:p>
      </dgm:t>
    </dgm:pt>
    <dgm:pt modelId="{2A78CE3D-A789-004F-BD1E-0A0689E8D8D8}">
      <dgm:prSet/>
      <dgm:spPr/>
      <dgm:t>
        <a:bodyPr/>
        <a:lstStyle/>
        <a:p>
          <a:pPr>
            <a:buFont typeface="Arial" panose="020B0604020202020204" pitchFamily="34" charset="0"/>
            <a:buChar char="•"/>
          </a:pPr>
          <a:r>
            <a:rPr lang="en-GB" b="0" i="0" dirty="0"/>
            <a:t>Create UML state machine diagrams;</a:t>
          </a:r>
        </a:p>
      </dgm:t>
    </dgm:pt>
    <dgm:pt modelId="{05ECF82E-47D3-E948-AE2E-A8ED6FA96684}" type="parTrans" cxnId="{B400A13B-E534-FE45-BF9A-E4EB4CEB7ABD}">
      <dgm:prSet/>
      <dgm:spPr/>
      <dgm:t>
        <a:bodyPr/>
        <a:lstStyle/>
        <a:p>
          <a:endParaRPr lang="en-GB"/>
        </a:p>
      </dgm:t>
    </dgm:pt>
    <dgm:pt modelId="{F3237870-528A-DC43-8EB1-869CD7DE3035}" type="sibTrans" cxnId="{B400A13B-E534-FE45-BF9A-E4EB4CEB7ABD}">
      <dgm:prSet/>
      <dgm:spPr/>
      <dgm:t>
        <a:bodyPr/>
        <a:lstStyle/>
        <a:p>
          <a:endParaRPr lang="en-GB"/>
        </a:p>
      </dgm:t>
    </dgm:pt>
    <dgm:pt modelId="{38C66BE9-8DB3-3847-BA34-8B658671BE5E}">
      <dgm:prSet/>
      <dgm:spPr/>
      <dgm:t>
        <a:bodyPr/>
        <a:lstStyle/>
        <a:p>
          <a:pPr>
            <a:buFont typeface="Arial" panose="020B0604020202020204" pitchFamily="34" charset="0"/>
            <a:buChar char="•"/>
          </a:pPr>
          <a:r>
            <a:rPr lang="en-GB" b="0" i="0"/>
            <a:t>Evaluate diagrams and understand some best practices in designing software models;</a:t>
          </a:r>
          <a:endParaRPr lang="en-GB" b="0" i="0" dirty="0"/>
        </a:p>
      </dgm:t>
    </dgm:pt>
    <dgm:pt modelId="{E3B0630F-9519-D848-A408-DC962CDBB230}" type="parTrans" cxnId="{F4CC808D-4E83-7545-8F20-BF39639DF790}">
      <dgm:prSet/>
      <dgm:spPr/>
      <dgm:t>
        <a:bodyPr/>
        <a:lstStyle/>
        <a:p>
          <a:endParaRPr lang="en-GB"/>
        </a:p>
      </dgm:t>
    </dgm:pt>
    <dgm:pt modelId="{8A226C75-5BED-A84A-B211-1E62AB214E2A}" type="sibTrans" cxnId="{F4CC808D-4E83-7545-8F20-BF39639DF790}">
      <dgm:prSet/>
      <dgm:spPr/>
      <dgm:t>
        <a:bodyPr/>
        <a:lstStyle/>
        <a:p>
          <a:endParaRPr lang="en-GB"/>
        </a:p>
      </dgm:t>
    </dgm:pt>
    <dgm:pt modelId="{50E00558-821A-D242-A405-5FA56116E15C}">
      <dgm:prSet/>
      <dgm:spPr/>
      <dgm:t>
        <a:bodyPr/>
        <a:lstStyle/>
        <a:p>
          <a:pPr>
            <a:buFont typeface="Arial" panose="020B0604020202020204" pitchFamily="34" charset="0"/>
            <a:buChar char="•"/>
          </a:pPr>
          <a:r>
            <a:rPr lang="en-GB" b="0" i="0" u="none" dirty="0"/>
            <a:t>Review and consolidate your knowledge about system modelling.</a:t>
          </a:r>
          <a:endParaRPr lang="en-GB" b="0" i="0" dirty="0"/>
        </a:p>
      </dgm:t>
    </dgm:pt>
    <dgm:pt modelId="{6EA188D4-6905-994A-8A27-0B2F091F41D3}" type="parTrans" cxnId="{16C7E235-E66D-4B41-B60A-035ADBB67F1C}">
      <dgm:prSet/>
      <dgm:spPr/>
      <dgm:t>
        <a:bodyPr/>
        <a:lstStyle/>
        <a:p>
          <a:endParaRPr lang="en-GB"/>
        </a:p>
      </dgm:t>
    </dgm:pt>
    <dgm:pt modelId="{7A87C8C6-9DEF-F34F-BF1F-7D0EE6D2FD30}" type="sibTrans" cxnId="{16C7E235-E66D-4B41-B60A-035ADBB67F1C}">
      <dgm:prSet/>
      <dgm:spPr/>
      <dgm:t>
        <a:bodyPr/>
        <a:lstStyle/>
        <a:p>
          <a:endParaRPr lang="en-GB"/>
        </a:p>
      </dgm:t>
    </dgm:pt>
    <dgm:pt modelId="{4B061221-6DBC-B348-A732-E1B8EA3FA4BB}" type="pres">
      <dgm:prSet presAssocID="{1BAF3FF6-130E-4E03-A0DF-D04F0F5A9E19}" presName="linear" presStyleCnt="0">
        <dgm:presLayoutVars>
          <dgm:animLvl val="lvl"/>
          <dgm:resizeHandles val="exact"/>
        </dgm:presLayoutVars>
      </dgm:prSet>
      <dgm:spPr/>
    </dgm:pt>
    <dgm:pt modelId="{0B47307C-F077-1A49-9C3D-7BBF4E8AD968}" type="pres">
      <dgm:prSet presAssocID="{C314BE80-B3D5-48C8-9811-E9232158A6F0}" presName="parentText" presStyleLbl="node1" presStyleIdx="0" presStyleCnt="1">
        <dgm:presLayoutVars>
          <dgm:chMax val="0"/>
          <dgm:bulletEnabled val="1"/>
        </dgm:presLayoutVars>
      </dgm:prSet>
      <dgm:spPr/>
    </dgm:pt>
    <dgm:pt modelId="{E0F93298-9013-1448-99F0-D1DF74CFAF14}" type="pres">
      <dgm:prSet presAssocID="{C314BE80-B3D5-48C8-9811-E9232158A6F0}" presName="childText" presStyleLbl="revTx" presStyleIdx="0" presStyleCnt="1">
        <dgm:presLayoutVars>
          <dgm:bulletEnabled val="1"/>
        </dgm:presLayoutVars>
      </dgm:prSet>
      <dgm:spPr/>
    </dgm:pt>
  </dgm:ptLst>
  <dgm:cxnLst>
    <dgm:cxn modelId="{3D48100C-01DD-1B4D-9BF1-673C52EF7F89}" type="presOf" srcId="{50E00558-821A-D242-A405-5FA56116E15C}" destId="{E0F93298-9013-1448-99F0-D1DF74CFAF14}" srcOrd="0" destOrd="3" presId="urn:microsoft.com/office/officeart/2005/8/layout/vList2"/>
    <dgm:cxn modelId="{4268411A-D213-DB4D-8E69-29BAE1F319B3}" type="presOf" srcId="{561B536B-E4A4-1E49-BE94-21C5572A81F8}" destId="{E0F93298-9013-1448-99F0-D1DF74CFAF14}" srcOrd="0" destOrd="0" presId="urn:microsoft.com/office/officeart/2005/8/layout/vList2"/>
    <dgm:cxn modelId="{16C7E235-E66D-4B41-B60A-035ADBB67F1C}" srcId="{C314BE80-B3D5-48C8-9811-E9232158A6F0}" destId="{50E00558-821A-D242-A405-5FA56116E15C}" srcOrd="3" destOrd="0" parTransId="{6EA188D4-6905-994A-8A27-0B2F091F41D3}" sibTransId="{7A87C8C6-9DEF-F34F-BF1F-7D0EE6D2FD30}"/>
    <dgm:cxn modelId="{B400A13B-E534-FE45-BF9A-E4EB4CEB7ABD}" srcId="{C314BE80-B3D5-48C8-9811-E9232158A6F0}" destId="{2A78CE3D-A789-004F-BD1E-0A0689E8D8D8}" srcOrd="1" destOrd="0" parTransId="{05ECF82E-47D3-E948-AE2E-A8ED6FA96684}" sibTransId="{F3237870-528A-DC43-8EB1-869CD7DE3035}"/>
    <dgm:cxn modelId="{9F006F69-80B0-0940-9D97-39DE1F832A8A}" type="presOf" srcId="{1BAF3FF6-130E-4E03-A0DF-D04F0F5A9E19}" destId="{4B061221-6DBC-B348-A732-E1B8EA3FA4BB}" srcOrd="0" destOrd="0" presId="urn:microsoft.com/office/officeart/2005/8/layout/vList2"/>
    <dgm:cxn modelId="{1E81EB7B-17F1-9A48-8731-422D2CE1D084}" srcId="{C314BE80-B3D5-48C8-9811-E9232158A6F0}" destId="{561B536B-E4A4-1E49-BE94-21C5572A81F8}" srcOrd="0" destOrd="0" parTransId="{4DEC58C4-4226-A74B-8E68-D4C8207398CC}" sibTransId="{1B889411-312B-D048-864D-71ED86F655B3}"/>
    <dgm:cxn modelId="{1866B880-1659-6A4E-AA89-394C7B207F47}" type="presOf" srcId="{2A78CE3D-A789-004F-BD1E-0A0689E8D8D8}" destId="{E0F93298-9013-1448-99F0-D1DF74CFAF14}" srcOrd="0" destOrd="1" presId="urn:microsoft.com/office/officeart/2005/8/layout/vList2"/>
    <dgm:cxn modelId="{F4CC808D-4E83-7545-8F20-BF39639DF790}" srcId="{C314BE80-B3D5-48C8-9811-E9232158A6F0}" destId="{38C66BE9-8DB3-3847-BA34-8B658671BE5E}" srcOrd="2" destOrd="0" parTransId="{E3B0630F-9519-D848-A408-DC962CDBB230}" sibTransId="{8A226C75-5BED-A84A-B211-1E62AB214E2A}"/>
    <dgm:cxn modelId="{430725C4-25DB-7346-9DF8-3FE220023B92}" type="presOf" srcId="{38C66BE9-8DB3-3847-BA34-8B658671BE5E}" destId="{E0F93298-9013-1448-99F0-D1DF74CFAF14}" srcOrd="0" destOrd="2" presId="urn:microsoft.com/office/officeart/2005/8/layout/vList2"/>
    <dgm:cxn modelId="{A62CE9E7-AD9A-804C-BC36-8092F92D3338}" type="presOf" srcId="{C314BE80-B3D5-48C8-9811-E9232158A6F0}" destId="{0B47307C-F077-1A49-9C3D-7BBF4E8AD968}" srcOrd="0" destOrd="0" presId="urn:microsoft.com/office/officeart/2005/8/layout/vList2"/>
    <dgm:cxn modelId="{2654F1E7-5FDE-4E9F-ADB3-FE4054401D52}" srcId="{1BAF3FF6-130E-4E03-A0DF-D04F0F5A9E19}" destId="{C314BE80-B3D5-48C8-9811-E9232158A6F0}" srcOrd="0" destOrd="0" parTransId="{91BC6C6E-C181-46F8-B900-F84C610AA0DE}" sibTransId="{3402B63B-983D-43BE-9F97-8FB1D4058616}"/>
    <dgm:cxn modelId="{8AE7D26B-3321-5C40-AFE3-CEE5E2A336CB}" type="presParOf" srcId="{4B061221-6DBC-B348-A732-E1B8EA3FA4BB}" destId="{0B47307C-F077-1A49-9C3D-7BBF4E8AD968}" srcOrd="0" destOrd="0" presId="urn:microsoft.com/office/officeart/2005/8/layout/vList2"/>
    <dgm:cxn modelId="{69E61B24-3109-894F-813D-6F17540BC6E6}" type="presParOf" srcId="{4B061221-6DBC-B348-A732-E1B8EA3FA4BB}" destId="{E0F93298-9013-1448-99F0-D1DF74CFAF1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7307C-F077-1A49-9C3D-7BBF4E8AD968}">
      <dsp:nvSpPr>
        <dsp:cNvPr id="0" name=""/>
        <dsp:cNvSpPr/>
      </dsp:nvSpPr>
      <dsp:spPr>
        <a:xfrm>
          <a:off x="0" y="104952"/>
          <a:ext cx="5376863" cy="1235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Week 3: Learning objectives</a:t>
          </a:r>
        </a:p>
      </dsp:txBody>
      <dsp:txXfrm>
        <a:off x="60313" y="165265"/>
        <a:ext cx="5256237" cy="1114894"/>
      </dsp:txXfrm>
    </dsp:sp>
    <dsp:sp modelId="{E0F93298-9013-1448-99F0-D1DF74CFAF14}">
      <dsp:nvSpPr>
        <dsp:cNvPr id="0" name=""/>
        <dsp:cNvSpPr/>
      </dsp:nvSpPr>
      <dsp:spPr>
        <a:xfrm>
          <a:off x="0" y="1340472"/>
          <a:ext cx="5376863" cy="3415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715" tIns="41910" rIns="234696" bIns="41910" numCol="1" spcCol="1270" anchor="t" anchorCtr="0">
          <a:noAutofit/>
        </a:bodyPr>
        <a:lstStyle/>
        <a:p>
          <a:pPr marL="228600" lvl="1" indent="-228600" algn="l" defTabSz="1155700">
            <a:lnSpc>
              <a:spcPct val="90000"/>
            </a:lnSpc>
            <a:spcBef>
              <a:spcPct val="0"/>
            </a:spcBef>
            <a:spcAft>
              <a:spcPct val="20000"/>
            </a:spcAft>
            <a:buNone/>
          </a:pPr>
          <a:r>
            <a:rPr lang="en-US" sz="2600" kern="1200" dirty="0"/>
            <a:t>Be able to:</a:t>
          </a:r>
        </a:p>
        <a:p>
          <a:pPr marL="228600" lvl="1" indent="-228600" algn="l" defTabSz="1155700">
            <a:lnSpc>
              <a:spcPct val="90000"/>
            </a:lnSpc>
            <a:spcBef>
              <a:spcPct val="0"/>
            </a:spcBef>
            <a:spcAft>
              <a:spcPct val="20000"/>
            </a:spcAft>
            <a:buFont typeface="Arial" panose="020B0604020202020204" pitchFamily="34" charset="0"/>
            <a:buChar char="•"/>
          </a:pPr>
          <a:r>
            <a:rPr lang="en-GB" sz="2600" b="0" i="0" kern="1200" dirty="0"/>
            <a:t>Create UML state machine diagrams;</a:t>
          </a:r>
        </a:p>
        <a:p>
          <a:pPr marL="228600" lvl="1" indent="-228600" algn="l" defTabSz="1155700">
            <a:lnSpc>
              <a:spcPct val="90000"/>
            </a:lnSpc>
            <a:spcBef>
              <a:spcPct val="0"/>
            </a:spcBef>
            <a:spcAft>
              <a:spcPct val="20000"/>
            </a:spcAft>
            <a:buFont typeface="Arial" panose="020B0604020202020204" pitchFamily="34" charset="0"/>
            <a:buChar char="•"/>
          </a:pPr>
          <a:r>
            <a:rPr lang="en-GB" sz="2600" b="0" i="0" kern="1200"/>
            <a:t>Evaluate diagrams and understand some best practices in designing software models;</a:t>
          </a:r>
          <a:endParaRPr lang="en-GB" sz="2600" b="0" i="0" kern="1200" dirty="0"/>
        </a:p>
        <a:p>
          <a:pPr marL="228600" lvl="1" indent="-228600" algn="l" defTabSz="1155700">
            <a:lnSpc>
              <a:spcPct val="90000"/>
            </a:lnSpc>
            <a:spcBef>
              <a:spcPct val="0"/>
            </a:spcBef>
            <a:spcAft>
              <a:spcPct val="20000"/>
            </a:spcAft>
            <a:buFont typeface="Arial" panose="020B0604020202020204" pitchFamily="34" charset="0"/>
            <a:buChar char="•"/>
          </a:pPr>
          <a:r>
            <a:rPr lang="en-GB" sz="2600" b="0" i="0" u="none" kern="1200" dirty="0"/>
            <a:t>Review and consolidate your knowledge about system modelling.</a:t>
          </a:r>
          <a:endParaRPr lang="en-GB" sz="2600" b="0" i="0" kern="1200" dirty="0"/>
        </a:p>
      </dsp:txBody>
      <dsp:txXfrm>
        <a:off x="0" y="1340472"/>
        <a:ext cx="5376863" cy="3415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0:53.173"/>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1 0 16383,'71'6'0,"3"-2"0,2 4 0,-16-7 0,-3 6 0,4-7 0,15 0 0,-20 0 0,0 0 0,-14 0 0,-2 0 0,5-3 0,-4 1 0,-8 0 0,-13-3 0,-12 5 0,4 0 0,5-3 0,-2 2 0,0-3 0,-7 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8:51.934"/>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73 16383,'40'-7'0,"-5"-2"0,-22 8 0,23-9 0,-18 8 0,25-9 0,-28 7 0,13-1 0,-12-1 0,1 2 0,-1 0 0,-2-2 0,4 6 0,-2-3 0,-3 3 0,4 0 0,-3 0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9:20.36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80 16383,'74'-15'0,"-9"1"0,-35 9 0,-8-3 0,-1 4 0,-11-2 0,6-1 0,-5 0 0,9 0 0,-6 4 0,2 0 0,4 3 0,-8 0 0,7 0 0,-6 0 0,4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6:00:13.086"/>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0 7 16383,'37'4'0,"4"-1"0,-29-3 0,16 0 0,-5 0 0,6 0 0,1 0 0,-10 0 0,-3 0 0,-5 0 0,7 0 0,-1-3 0,25 2 0,-24-2 0,16 3 0,-24-3 0,-2 2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6:00:19.87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0 16383,'83'0'0,"-19"0"0,-26 0 0,-18 0 0,-9 0 0,5 0 0,-2 0 0,3 0 0,-1 0 0,1 0 0,-3 0 0,3 0 0,-1 0 0,-2 0 0,3 0 0,-1 0 0,-1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1:02.563"/>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1 5 16383,'35'5'0,"4"3"0,-20-7 0,11 3 0,33-4 0,-28 0 0,18 0 0,-1 0 0,-24 0 0,52 0 0,-58 0 0,33-6 0,-37 4 0,24-4 0,-31 6 0,8 0 0,-3-4 0,-2 3 0,3-3 0,-1 4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1:13.474"/>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0 92 16383,'59'-17'0,"-13"1"0,12 2 0,-23 8 0,22-7 0,-32 11 0,10-5 0,-22 4 0,1 2 0,1-7 0,-5 7 0,5-3 0,-2 4 0,1 0 0,-2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1:42.792"/>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956 86 16383,'-62'-6'0,"1"-2"0,-2 2 0,-1-1 0,-1 0 0,0 0 0,9 2 0,2 1 0,-3 0 0,-7-3 0,-2 0 0,8 2 0,13 3 0,5 2 0,-6-6 0,5 2 0,9 4 0,27 3 0,-2-2 0,2 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2:11.983"/>
    </inkml:context>
    <inkml:brush xml:id="br0">
      <inkml:brushProperty name="width" value="0.3" units="cm"/>
      <inkml:brushProperty name="height" value="0.6" units="cm"/>
      <inkml:brushProperty name="color" value="#FF2500"/>
      <inkml:brushProperty name="tip" value="rectangle"/>
      <inkml:brushProperty name="rasterOp" value="maskPen"/>
    </inkml:brush>
  </inkml:definitions>
  <inkml:trace contextRef="#ctx0" brushRef="#br0">780 56 16383,'-44'-8'0,"0"0"0,-31 0 0,2-6 0,13 11 0,19-3 0,5 6 0,19 0 0,0-3 0,4 1 0,0-1 0,0 3 0,0 0 0,-4 0 0,-7 0 0,-1 0 0,-32 0 0,18 0 0,-19 0 0,36 0 0,4 0 0,9 0 0,-4 0 0,0 0 0,0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3:01.783"/>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905 64 16383,'-69'-7'0,"0"0"0,6 4 0,-1 0 0,-14-2 0,2 1 0,19 4 0,4 0 0,3 0 0,6 0 0,-1 0 0,25-3 0,10 2 0,-29-10 0,-11 10 0,-2-11 0,6 11 0,30-4 0,13 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28T14:13:03.445"/>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912 98 16383,'-77'-10'0,"0"1"0,1 0 0,-4-1 0,1 3 0,-4 0 0,5-1 0,4-2 0,4 0 0,-11 5 0,14-1 0,29-1 0,10 7 0,25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8:27.390"/>
    </inkml:context>
    <inkml:brush xml:id="br0">
      <inkml:brushProperty name="width" value="0.3" units="cm"/>
      <inkml:brushProperty name="height" value="0.6" units="cm"/>
      <inkml:brushProperty name="color" value="#FF8517"/>
      <inkml:brushProperty name="tip" value="rectangle"/>
      <inkml:brushProperty name="rasterOp" value="maskPen"/>
    </inkml:brush>
  </inkml:definitions>
  <inkml:trace contextRef="#ctx0" brushRef="#br0">1 9 16383,'85'10'0,"0"0"0,0 0 0,1 0 0,-2-1 0,-18-4 0,-14-5 0,6 0 0,-26-4 0,-11-2 0,11 0 0,-8-3 0,8 8 0,-11-9 0,-5 9 0,4-3 0,-8 4 0,8 0 0,-4 0 0,5 0 0,-5 0 0,-1 0 0,0 0 0,2 0 0,-1 0 0,4 0 0,-9 0 0,9-5 0,-3 4 0,-1-9 0,-1 9 0,-5-3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5T15:58:49.846"/>
    </inkml:context>
    <inkml:brush xml:id="br0">
      <inkml:brushProperty name="width" value="0.3" units="cm"/>
      <inkml:brushProperty name="height" value="0.6" units="cm"/>
      <inkml:brushProperty name="color" value="#00F900"/>
      <inkml:brushProperty name="tip" value="rectangle"/>
      <inkml:brushProperty name="rasterOp" value="maskPen"/>
    </inkml:brush>
  </inkml:definitions>
  <inkml:trace contextRef="#ctx0" brushRef="#br0">0 138 16383,'53'-13'0,"38"-16"0,-20 15 0,25-7 0,-4 4 0,-25 8 0,-4-1 0,-19-2 0,-21 11 0,-3-3 0,1 4 0,-9 0 0,8 0 0,-6-3 0,3-1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1E0B6-8E26-4703-819C-A158C4D8551C}" type="datetimeFigureOut">
              <a:rPr lang="en-GB" smtClean="0"/>
              <a:t>06/02/2023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F7AF19-F5F6-4340-BC4B-4BEB8C9B5E54}" type="slidenum">
              <a:rPr lang="en-GB" smtClean="0"/>
              <a:t>‹#›</a:t>
            </a:fld>
            <a:endParaRPr lang="en-GB"/>
          </a:p>
        </p:txBody>
      </p:sp>
    </p:spTree>
    <p:extLst>
      <p:ext uri="{BB962C8B-B14F-4D97-AF65-F5344CB8AC3E}">
        <p14:creationId xmlns:p14="http://schemas.microsoft.com/office/powerpoint/2010/main" val="297827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B141F5F-2473-41C2-BA2C-9544F5BB1580}" type="slidenum">
              <a:rPr lang="en-GB" smtClean="0">
                <a:solidFill>
                  <a:prstClr val="black"/>
                </a:solidFill>
              </a:rPr>
              <a:pPr/>
              <a:t>1</a:t>
            </a:fld>
            <a:endParaRPr lang="en-GB" dirty="0">
              <a:solidFill>
                <a:prstClr val="black"/>
              </a:solidFill>
            </a:endParaRPr>
          </a:p>
        </p:txBody>
      </p:sp>
    </p:spTree>
    <p:extLst>
      <p:ext uri="{BB962C8B-B14F-4D97-AF65-F5344CB8AC3E}">
        <p14:creationId xmlns:p14="http://schemas.microsoft.com/office/powerpoint/2010/main" val="2168834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AFF22D-2AE3-43C7-A738-303EF3D56900}" type="slidenum">
              <a:rPr lang="en-GB" smtClean="0"/>
              <a:t>10</a:t>
            </a:fld>
            <a:endParaRPr lang="en-GB"/>
          </a:p>
        </p:txBody>
      </p:sp>
    </p:spTree>
    <p:extLst>
      <p:ext uri="{BB962C8B-B14F-4D97-AF65-F5344CB8AC3E}">
        <p14:creationId xmlns:p14="http://schemas.microsoft.com/office/powerpoint/2010/main" val="889974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11</a:t>
            </a:fld>
            <a:endParaRPr lang="en-GB"/>
          </a:p>
        </p:txBody>
      </p:sp>
    </p:spTree>
    <p:extLst>
      <p:ext uri="{BB962C8B-B14F-4D97-AF65-F5344CB8AC3E}">
        <p14:creationId xmlns:p14="http://schemas.microsoft.com/office/powerpoint/2010/main" val="1007118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12</a:t>
            </a:fld>
            <a:endParaRPr lang="en-GB"/>
          </a:p>
        </p:txBody>
      </p:sp>
    </p:spTree>
    <p:extLst>
      <p:ext uri="{BB962C8B-B14F-4D97-AF65-F5344CB8AC3E}">
        <p14:creationId xmlns:p14="http://schemas.microsoft.com/office/powerpoint/2010/main" val="559461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13</a:t>
            </a:fld>
            <a:endParaRPr lang="en-GB"/>
          </a:p>
        </p:txBody>
      </p:sp>
    </p:spTree>
    <p:extLst>
      <p:ext uri="{BB962C8B-B14F-4D97-AF65-F5344CB8AC3E}">
        <p14:creationId xmlns:p14="http://schemas.microsoft.com/office/powerpoint/2010/main" val="387576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14</a:t>
            </a:fld>
            <a:endParaRPr lang="en-GB"/>
          </a:p>
        </p:txBody>
      </p:sp>
    </p:spTree>
    <p:extLst>
      <p:ext uri="{BB962C8B-B14F-4D97-AF65-F5344CB8AC3E}">
        <p14:creationId xmlns:p14="http://schemas.microsoft.com/office/powerpoint/2010/main" val="20495527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15</a:t>
            </a:fld>
            <a:endParaRPr lang="en-GB"/>
          </a:p>
        </p:txBody>
      </p:sp>
    </p:spTree>
    <p:extLst>
      <p:ext uri="{BB962C8B-B14F-4D97-AF65-F5344CB8AC3E}">
        <p14:creationId xmlns:p14="http://schemas.microsoft.com/office/powerpoint/2010/main" val="1578681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16</a:t>
            </a:fld>
            <a:endParaRPr lang="en-GB"/>
          </a:p>
        </p:txBody>
      </p:sp>
    </p:spTree>
    <p:extLst>
      <p:ext uri="{BB962C8B-B14F-4D97-AF65-F5344CB8AC3E}">
        <p14:creationId xmlns:p14="http://schemas.microsoft.com/office/powerpoint/2010/main" val="1172441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17</a:t>
            </a:fld>
            <a:endParaRPr lang="en-GB"/>
          </a:p>
        </p:txBody>
      </p:sp>
    </p:spTree>
    <p:extLst>
      <p:ext uri="{BB962C8B-B14F-4D97-AF65-F5344CB8AC3E}">
        <p14:creationId xmlns:p14="http://schemas.microsoft.com/office/powerpoint/2010/main" val="1672312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18</a:t>
            </a:fld>
            <a:endParaRPr lang="en-GB"/>
          </a:p>
        </p:txBody>
      </p:sp>
    </p:spTree>
    <p:extLst>
      <p:ext uri="{BB962C8B-B14F-4D97-AF65-F5344CB8AC3E}">
        <p14:creationId xmlns:p14="http://schemas.microsoft.com/office/powerpoint/2010/main" val="247481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3B49CD-7E1B-C543-B23F-34FDB672E370}" type="slidenum">
              <a:rPr lang="en-US" smtClean="0"/>
              <a:t>19</a:t>
            </a:fld>
            <a:endParaRPr lang="en-US"/>
          </a:p>
        </p:txBody>
      </p:sp>
    </p:spTree>
    <p:extLst>
      <p:ext uri="{BB962C8B-B14F-4D97-AF65-F5344CB8AC3E}">
        <p14:creationId xmlns:p14="http://schemas.microsoft.com/office/powerpoint/2010/main" val="2781218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2</a:t>
            </a:fld>
            <a:endParaRPr lang="en-GB"/>
          </a:p>
        </p:txBody>
      </p:sp>
    </p:spTree>
    <p:extLst>
      <p:ext uri="{BB962C8B-B14F-4D97-AF65-F5344CB8AC3E}">
        <p14:creationId xmlns:p14="http://schemas.microsoft.com/office/powerpoint/2010/main" val="411200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F7AF19-F5F6-4340-BC4B-4BEB8C9B5E54}" type="slidenum">
              <a:rPr lang="en-GB" smtClean="0"/>
              <a:t>3</a:t>
            </a:fld>
            <a:endParaRPr lang="en-GB"/>
          </a:p>
        </p:txBody>
      </p:sp>
    </p:spTree>
    <p:extLst>
      <p:ext uri="{BB962C8B-B14F-4D97-AF65-F5344CB8AC3E}">
        <p14:creationId xmlns:p14="http://schemas.microsoft.com/office/powerpoint/2010/main" val="3530760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4</a:t>
            </a:fld>
            <a:endParaRPr lang="en-GB"/>
          </a:p>
        </p:txBody>
      </p:sp>
    </p:spTree>
    <p:extLst>
      <p:ext uri="{BB962C8B-B14F-4D97-AF65-F5344CB8AC3E}">
        <p14:creationId xmlns:p14="http://schemas.microsoft.com/office/powerpoint/2010/main" val="1568792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5</a:t>
            </a:fld>
            <a:endParaRPr lang="en-GB"/>
          </a:p>
        </p:txBody>
      </p:sp>
    </p:spTree>
    <p:extLst>
      <p:ext uri="{BB962C8B-B14F-4D97-AF65-F5344CB8AC3E}">
        <p14:creationId xmlns:p14="http://schemas.microsoft.com/office/powerpoint/2010/main" val="593426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6</a:t>
            </a:fld>
            <a:endParaRPr lang="en-GB"/>
          </a:p>
        </p:txBody>
      </p:sp>
    </p:spTree>
    <p:extLst>
      <p:ext uri="{BB962C8B-B14F-4D97-AF65-F5344CB8AC3E}">
        <p14:creationId xmlns:p14="http://schemas.microsoft.com/office/powerpoint/2010/main" val="38875413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7</a:t>
            </a:fld>
            <a:endParaRPr lang="en-GB"/>
          </a:p>
        </p:txBody>
      </p:sp>
    </p:spTree>
    <p:extLst>
      <p:ext uri="{BB962C8B-B14F-4D97-AF65-F5344CB8AC3E}">
        <p14:creationId xmlns:p14="http://schemas.microsoft.com/office/powerpoint/2010/main" val="694033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AF7AF19-F5F6-4340-BC4B-4BEB8C9B5E54}" type="slidenum">
              <a:rPr lang="en-GB" smtClean="0"/>
              <a:t>8</a:t>
            </a:fld>
            <a:endParaRPr lang="en-GB"/>
          </a:p>
        </p:txBody>
      </p:sp>
    </p:spTree>
    <p:extLst>
      <p:ext uri="{BB962C8B-B14F-4D97-AF65-F5344CB8AC3E}">
        <p14:creationId xmlns:p14="http://schemas.microsoft.com/office/powerpoint/2010/main" val="280074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6AFF22D-2AE3-43C7-A738-303EF3D56900}" type="slidenum">
              <a:rPr lang="en-GB" smtClean="0"/>
              <a:t>9</a:t>
            </a:fld>
            <a:endParaRPr lang="en-GB"/>
          </a:p>
        </p:txBody>
      </p:sp>
    </p:spTree>
    <p:extLst>
      <p:ext uri="{BB962C8B-B14F-4D97-AF65-F5344CB8AC3E}">
        <p14:creationId xmlns:p14="http://schemas.microsoft.com/office/powerpoint/2010/main" val="25568097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mac1/Desktop/KCL%20LOGO%20WOB.pn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file://localhost/Users/mac1/Desktop/_DSC8668.jpg" TargetMode="Externa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file://localhost/Users/mac1/Desktop/KCL_box_red_485_rgb.png"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file://localhost/Users/mac1/Desktop/KCL_box_red_485_rgb.png"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localhost/Users/mac1/Desktop/_DSC8668.jpg" TargetMode="External"/><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Users/mac1/Desktop/_DSC1517.jpg"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file://localhost/Users/mac1/Desktop/_DSC1517.jpg" TargetMode="External"/><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file://localhost/Volumes/Day1_Data/WORK%20ARCHIVE/%20K/KING'S/11143%20KCL%20POWERPOINT%20UPDATE/BUILD/IMAGES/_DSC8361-rs.jpg" TargetMode="External"/><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file://localhost/Volumes/Day1_Data/WORK%20ARCHIVE/%20K/KING'S/11143%20KCL%20POWERPOINT%20UPDATE/BUILD/IMAGES/_DSC8361-rs.jpg" TargetMode="External"/><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file://localhost/Users/mac1/Desktop/KCL_box_red_485_rgb.png" TargetMode="Externa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K Cover slide">
    <p:bg>
      <p:bgPr>
        <a:solidFill>
          <a:srgbClr val="D80815"/>
        </a:solidFill>
        <a:effectLst/>
      </p:bgPr>
    </p:bg>
    <p:spTree>
      <p:nvGrpSpPr>
        <p:cNvPr id="1" name=""/>
        <p:cNvGrpSpPr/>
        <p:nvPr/>
      </p:nvGrpSpPr>
      <p:grpSpPr>
        <a:xfrm>
          <a:off x="0" y="0"/>
          <a:ext cx="0" cy="0"/>
          <a:chOff x="0" y="0"/>
          <a:chExt cx="0" cy="0"/>
        </a:xfrm>
      </p:grpSpPr>
      <p:pic>
        <p:nvPicPr>
          <p:cNvPr id="7" name="KCL-LOGO-INTERNATIONAL.pn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2188958" y="1397958"/>
            <a:ext cx="7814084" cy="4062084"/>
          </a:xfrm>
          <a:prstGeom prst="rect">
            <a:avLst/>
          </a:prstGeom>
        </p:spPr>
      </p:pic>
    </p:spTree>
    <p:extLst>
      <p:ext uri="{BB962C8B-B14F-4D97-AF65-F5344CB8AC3E}">
        <p14:creationId xmlns:p14="http://schemas.microsoft.com/office/powerpoint/2010/main" val="8679304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Divider - teal">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322052364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Divider - sea blue">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664817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 text and bullets">
    <p:bg>
      <p:bgPr>
        <a:solidFill>
          <a:schemeClr val="bg2">
            <a:alpha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marL="0" indent="0">
              <a:lnSpc>
                <a:spcPct val="120000"/>
              </a:lnSpc>
              <a:spcBef>
                <a:spcPts val="0"/>
              </a:spcBef>
              <a:buNone/>
              <a:defRPr sz="2000">
                <a:solidFill>
                  <a:srgbClr val="0A2D50"/>
                </a:solidFill>
                <a:latin typeface="Impact"/>
                <a:cs typeface="Impact"/>
              </a:defRPr>
            </a:lvl1pPr>
            <a:lvl2pPr marL="0" indent="0">
              <a:lnSpc>
                <a:spcPct val="120000"/>
              </a:lnSpc>
              <a:spcBef>
                <a:spcPts val="0"/>
              </a:spcBef>
              <a:buNone/>
              <a:defRPr sz="2000">
                <a:latin typeface="Georgia"/>
                <a:cs typeface="Georgia"/>
              </a:defRPr>
            </a:lvl2pPr>
            <a:lvl3pPr marL="269875" indent="-269875">
              <a:lnSpc>
                <a:spcPct val="120000"/>
              </a:lnSpc>
              <a:spcBef>
                <a:spcPts val="0"/>
              </a:spcBef>
              <a:defRPr sz="2000">
                <a:latin typeface="Georgia"/>
                <a:cs typeface="Georgia"/>
              </a:defRPr>
            </a:lvl3pPr>
            <a:lvl4pPr marL="539750" indent="-269875">
              <a:lnSpc>
                <a:spcPct val="120000"/>
              </a:lnSpc>
              <a:spcBef>
                <a:spcPts val="0"/>
              </a:spcBef>
              <a:defRPr sz="2000">
                <a:latin typeface="Georgia"/>
                <a:cs typeface="Georgia"/>
              </a:defRPr>
            </a:lvl4pPr>
            <a:lvl5pPr marL="809625" indent="-269875">
              <a:lnSpc>
                <a:spcPct val="120000"/>
              </a:lnSpc>
              <a:spcBef>
                <a:spcPts val="0"/>
              </a:spcBef>
              <a:defRPr sz="2000">
                <a:latin typeface="Georgia"/>
                <a:cs typeface="Georgia"/>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1"/>
          <p:cNvSpPr>
            <a:spLocks noGrp="1"/>
          </p:cNvSpPr>
          <p:nvPr>
            <p:ph type="title"/>
          </p:nvPr>
        </p:nvSpPr>
        <p:spPr/>
        <p:txBody>
          <a:bodyPr/>
          <a:lstStyle/>
          <a:p>
            <a:r>
              <a:rPr lang="en-GB"/>
              <a:t>Click to edit Master title style</a:t>
            </a:r>
            <a:endParaRPr lang="en-US"/>
          </a:p>
        </p:txBody>
      </p:sp>
      <p:sp>
        <p:nvSpPr>
          <p:cNvPr id="4" name="Date Placeholder 3"/>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5" name="Footer Placeholder 4"/>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cxnSp>
        <p:nvCxnSpPr>
          <p:cNvPr id="7" name="Straight Connector 6"/>
          <p:cNvCxnSpPr/>
          <p:nvPr/>
        </p:nvCxnSpPr>
        <p:spPr>
          <a:xfrm>
            <a:off x="480000" y="909220"/>
            <a:ext cx="11232000" cy="0"/>
          </a:xfrm>
          <a:prstGeom prst="line">
            <a:avLst/>
          </a:prstGeom>
          <a:ln w="12700">
            <a:solidFill>
              <a:srgbClr val="C2B6AB"/>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8901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_Title and Content - bullets">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normAutofit/>
          </a:bodyPr>
          <a:lstStyle>
            <a:lvl1pPr marL="269875" indent="-269875">
              <a:lnSpc>
                <a:spcPct val="120000"/>
              </a:lnSpc>
              <a:spcBef>
                <a:spcPts val="0"/>
              </a:spcBef>
              <a:defRPr sz="2000">
                <a:latin typeface="Georgia"/>
                <a:cs typeface="Georgia"/>
              </a:defRPr>
            </a:lvl1pPr>
            <a:lvl2pPr marL="539750" indent="-269875">
              <a:lnSpc>
                <a:spcPct val="120000"/>
              </a:lnSpc>
              <a:spcBef>
                <a:spcPts val="0"/>
              </a:spcBef>
              <a:defRPr sz="2000">
                <a:latin typeface="Georgia"/>
                <a:cs typeface="Georgia"/>
              </a:defRPr>
            </a:lvl2pPr>
            <a:lvl3pPr marL="809625" indent="-269875">
              <a:lnSpc>
                <a:spcPct val="120000"/>
              </a:lnSpc>
              <a:spcBef>
                <a:spcPts val="0"/>
              </a:spcBef>
              <a:defRPr sz="2000">
                <a:latin typeface="Georgia"/>
                <a:cs typeface="Georgia"/>
              </a:defRPr>
            </a:lvl3pPr>
            <a:lvl4pPr marL="1079500" indent="-269875">
              <a:lnSpc>
                <a:spcPct val="120000"/>
              </a:lnSpc>
              <a:spcBef>
                <a:spcPts val="0"/>
              </a:spcBef>
              <a:defRPr sz="2000">
                <a:latin typeface="Georgia"/>
                <a:cs typeface="Georgia"/>
              </a:defRPr>
            </a:lvl4pPr>
            <a:lvl5pPr marL="1341438" indent="-261938">
              <a:lnSpc>
                <a:spcPct val="120000"/>
              </a:lnSpc>
              <a:spcBef>
                <a:spcPts val="0"/>
              </a:spcBef>
              <a:defRPr sz="2000">
                <a:latin typeface="Georgia"/>
                <a:cs typeface="Georg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1" name="Straight Connector 10"/>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 name="Date Placeholder 3">
            <a:extLst>
              <a:ext uri="{FF2B5EF4-FFF2-40B4-BE49-F238E27FC236}">
                <a16:creationId xmlns:a16="http://schemas.microsoft.com/office/drawing/2014/main" id="{EBE3FA00-2B6F-FF71-3E50-3553A048D371}"/>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8" name="Footer Placeholder 4">
            <a:extLst>
              <a:ext uri="{FF2B5EF4-FFF2-40B4-BE49-F238E27FC236}">
                <a16:creationId xmlns:a16="http://schemas.microsoft.com/office/drawing/2014/main" id="{E3DAFAB6-BF11-63D9-6C00-998FE74997F5}"/>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17764208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lumns - text and bullets">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0000" y="1088721"/>
            <a:ext cx="53760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6000" y="1088721"/>
            <a:ext cx="53760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Date Placeholder 3">
            <a:extLst>
              <a:ext uri="{FF2B5EF4-FFF2-40B4-BE49-F238E27FC236}">
                <a16:creationId xmlns:a16="http://schemas.microsoft.com/office/drawing/2014/main" id="{70A8794F-E693-F00C-C14C-900BF58A007C}"/>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9" name="Footer Placeholder 4">
            <a:extLst>
              <a:ext uri="{FF2B5EF4-FFF2-40B4-BE49-F238E27FC236}">
                <a16:creationId xmlns:a16="http://schemas.microsoft.com/office/drawing/2014/main" id="{360CFCF0-832F-B799-A28F-CA0C3E73881E}"/>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19231981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lumns - bullets only">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480000" y="1088721"/>
            <a:ext cx="53760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6000" y="1088721"/>
            <a:ext cx="53760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1" name="Straight Connector 10"/>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Date Placeholder 3">
            <a:extLst>
              <a:ext uri="{FF2B5EF4-FFF2-40B4-BE49-F238E27FC236}">
                <a16:creationId xmlns:a16="http://schemas.microsoft.com/office/drawing/2014/main" id="{E7FF9E4E-C56A-6EB2-0FF4-0271455F0177}"/>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9" name="Footer Placeholder 4">
            <a:extLst>
              <a:ext uri="{FF2B5EF4-FFF2-40B4-BE49-F238E27FC236}">
                <a16:creationId xmlns:a16="http://schemas.microsoft.com/office/drawing/2014/main" id="{B63671C0-2C38-51C4-45FA-788D1847A9F8}"/>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141378881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x1  with caption">
    <p:bg>
      <p:bgPr>
        <a:solidFill>
          <a:schemeClr val="bg2">
            <a:alpha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0000" y="1088721"/>
            <a:ext cx="11232000" cy="46805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480000" y="5949280"/>
            <a:ext cx="11232000"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dirty="0"/>
              <a:t>Click to edit Master text styles</a:t>
            </a:r>
          </a:p>
        </p:txBody>
      </p:sp>
      <p:sp>
        <p:nvSpPr>
          <p:cNvPr id="9" name="Title 8"/>
          <p:cNvSpPr>
            <a:spLocks noGrp="1"/>
          </p:cNvSpPr>
          <p:nvPr>
            <p:ph type="title"/>
          </p:nvPr>
        </p:nvSpPr>
        <p:spPr/>
        <p:txBody>
          <a:bodyPr/>
          <a:lstStyle/>
          <a:p>
            <a:r>
              <a:rPr lang="en-GB"/>
              <a:t>Click to edit Master title style</a:t>
            </a:r>
            <a:endParaRPr lang="en-US"/>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Date Placeholder 3">
            <a:extLst>
              <a:ext uri="{FF2B5EF4-FFF2-40B4-BE49-F238E27FC236}">
                <a16:creationId xmlns:a16="http://schemas.microsoft.com/office/drawing/2014/main" id="{4CA8DABC-E0A4-2999-7C5E-E294DE44E147}"/>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11" name="Footer Placeholder 4">
            <a:extLst>
              <a:ext uri="{FF2B5EF4-FFF2-40B4-BE49-F238E27FC236}">
                <a16:creationId xmlns:a16="http://schemas.microsoft.com/office/drawing/2014/main" id="{5FAB0A99-336A-5FDA-92DA-F4E815EC405E}"/>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6671315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ture x 6 with caption">
    <p:bg>
      <p:bgPr>
        <a:solidFill>
          <a:schemeClr val="bg2">
            <a:alpha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0001" y="1088720"/>
            <a:ext cx="3600028"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4" name="Text Placeholder 3"/>
          <p:cNvSpPr>
            <a:spLocks noGrp="1"/>
          </p:cNvSpPr>
          <p:nvPr>
            <p:ph type="body" sz="half" idx="2"/>
          </p:nvPr>
        </p:nvSpPr>
        <p:spPr>
          <a:xfrm>
            <a:off x="480000" y="5949280"/>
            <a:ext cx="11232000"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Picture Placeholder 2"/>
          <p:cNvSpPr>
            <a:spLocks noGrp="1"/>
          </p:cNvSpPr>
          <p:nvPr>
            <p:ph type="pic" idx="13"/>
          </p:nvPr>
        </p:nvSpPr>
        <p:spPr>
          <a:xfrm>
            <a:off x="480001" y="3519000"/>
            <a:ext cx="3600028"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8111971" y="1088720"/>
            <a:ext cx="3603072"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8111971" y="3519000"/>
            <a:ext cx="3603072"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dirty="0"/>
          </a:p>
        </p:txBody>
      </p:sp>
      <p:sp>
        <p:nvSpPr>
          <p:cNvPr id="24" name="Picture Placeholder 2"/>
          <p:cNvSpPr>
            <a:spLocks noGrp="1"/>
          </p:cNvSpPr>
          <p:nvPr>
            <p:ph type="pic" idx="16"/>
          </p:nvPr>
        </p:nvSpPr>
        <p:spPr>
          <a:xfrm>
            <a:off x="4295985" y="1088720"/>
            <a:ext cx="3603072"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5" name="Picture Placeholder 2"/>
          <p:cNvSpPr>
            <a:spLocks noGrp="1"/>
          </p:cNvSpPr>
          <p:nvPr>
            <p:ph type="pic" idx="17"/>
          </p:nvPr>
        </p:nvSpPr>
        <p:spPr>
          <a:xfrm>
            <a:off x="4295985" y="3519000"/>
            <a:ext cx="3603072"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cxnSp>
        <p:nvCxnSpPr>
          <p:cNvPr id="20" name="Straight Connector 19"/>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8" name="Date Placeholder 3">
            <a:extLst>
              <a:ext uri="{FF2B5EF4-FFF2-40B4-BE49-F238E27FC236}">
                <a16:creationId xmlns:a16="http://schemas.microsoft.com/office/drawing/2014/main" id="{1928DB2C-F4FD-47AE-FABA-0BB2C96586ED}"/>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9" name="Footer Placeholder 4">
            <a:extLst>
              <a:ext uri="{FF2B5EF4-FFF2-40B4-BE49-F238E27FC236}">
                <a16:creationId xmlns:a16="http://schemas.microsoft.com/office/drawing/2014/main" id="{1F3D14CE-85DB-A14C-707D-DC0743B6FFA3}"/>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618641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x 4 with caption">
    <p:bg>
      <p:bgPr>
        <a:solidFill>
          <a:schemeClr val="bg2">
            <a:alpha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480000" y="1088720"/>
            <a:ext cx="5496000"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480000" y="5949280"/>
            <a:ext cx="11232000" cy="54872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7" name="Picture Placeholder 2"/>
          <p:cNvSpPr>
            <a:spLocks noGrp="1"/>
          </p:cNvSpPr>
          <p:nvPr>
            <p:ph type="pic" idx="13"/>
          </p:nvPr>
        </p:nvSpPr>
        <p:spPr>
          <a:xfrm>
            <a:off x="480000" y="3519000"/>
            <a:ext cx="5496000"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8" name="Picture Placeholder 2"/>
          <p:cNvSpPr>
            <a:spLocks noGrp="1"/>
          </p:cNvSpPr>
          <p:nvPr>
            <p:ph type="pic" idx="14"/>
          </p:nvPr>
        </p:nvSpPr>
        <p:spPr>
          <a:xfrm>
            <a:off x="6216000" y="1088720"/>
            <a:ext cx="5499043" cy="225028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a:p>
        </p:txBody>
      </p:sp>
      <p:sp>
        <p:nvSpPr>
          <p:cNvPr id="19" name="Picture Placeholder 2"/>
          <p:cNvSpPr>
            <a:spLocks noGrp="1"/>
          </p:cNvSpPr>
          <p:nvPr>
            <p:ph type="pic" idx="15"/>
          </p:nvPr>
        </p:nvSpPr>
        <p:spPr>
          <a:xfrm>
            <a:off x="6216000" y="3519000"/>
            <a:ext cx="5499043" cy="2254600"/>
          </a:xfrm>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2" name="Title 1"/>
          <p:cNvSpPr>
            <a:spLocks noGrp="1"/>
          </p:cNvSpPr>
          <p:nvPr>
            <p:ph type="title"/>
          </p:nvPr>
        </p:nvSpPr>
        <p:spPr/>
        <p:txBody>
          <a:bodyPr/>
          <a:lstStyle/>
          <a:p>
            <a:r>
              <a:rPr lang="en-GB"/>
              <a:t>Click to edit Master title style</a:t>
            </a:r>
            <a:endParaRPr lang="en-US"/>
          </a:p>
        </p:txBody>
      </p:sp>
      <p:cxnSp>
        <p:nvCxnSpPr>
          <p:cNvPr id="14" name="Straight Connector 13"/>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9" name="Date Placeholder 3">
            <a:extLst>
              <a:ext uri="{FF2B5EF4-FFF2-40B4-BE49-F238E27FC236}">
                <a16:creationId xmlns:a16="http://schemas.microsoft.com/office/drawing/2014/main" id="{B3EC5075-1397-A450-C90D-6669D710DF62}"/>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10" name="Footer Placeholder 4">
            <a:extLst>
              <a:ext uri="{FF2B5EF4-FFF2-40B4-BE49-F238E27FC236}">
                <a16:creationId xmlns:a16="http://schemas.microsoft.com/office/drawing/2014/main" id="{A25A2918-B865-4758-48E8-458EFBB5D80E}"/>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92761434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s bullets and image - alt 1">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0000" y="1088721"/>
            <a:ext cx="53760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8"/>
          <p:cNvSpPr>
            <a:spLocks noGrp="1"/>
          </p:cNvSpPr>
          <p:nvPr>
            <p:ph type="pic" sz="quarter" idx="13"/>
          </p:nvPr>
        </p:nvSpPr>
        <p:spPr>
          <a:xfrm>
            <a:off x="6339901" y="1089025"/>
            <a:ext cx="5372100" cy="4860925"/>
          </a:xfrm>
        </p:spPr>
        <p:txBody>
          <a:bodyPr/>
          <a:lstStyle/>
          <a:p>
            <a:r>
              <a:rPr lang="en-GB"/>
              <a:t>Drag picture to placeholder or click icon to add</a:t>
            </a:r>
            <a:endParaRPr lang="en-US"/>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CD5597CA-E14D-D75C-33DF-3870197C14D8}"/>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8" name="Footer Placeholder 4">
            <a:extLst>
              <a:ext uri="{FF2B5EF4-FFF2-40B4-BE49-F238E27FC236}">
                <a16:creationId xmlns:a16="http://schemas.microsoft.com/office/drawing/2014/main" id="{A9875869-C834-EB4D-3D46-9AB48BF533BE}"/>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26708330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bottom - alt 1">
    <p:spTree>
      <p:nvGrpSpPr>
        <p:cNvPr id="1" name=""/>
        <p:cNvGrpSpPr/>
        <p:nvPr/>
      </p:nvGrpSpPr>
      <p:grpSpPr>
        <a:xfrm>
          <a:off x="0" y="0"/>
          <a:ext cx="0" cy="0"/>
          <a:chOff x="0" y="0"/>
          <a:chExt cx="0" cy="0"/>
        </a:xfrm>
      </p:grpSpPr>
      <p:pic>
        <p:nvPicPr>
          <p:cNvPr id="10" name="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2361" r="9016"/>
          <a:stretch>
            <a:fillRect/>
          </a:stretch>
        </p:blipFill>
        <p:spPr>
          <a:xfrm>
            <a:off x="0" y="1"/>
            <a:ext cx="12192000" cy="6857999"/>
          </a:xfrm>
          <a:prstGeom prst="rect">
            <a:avLst/>
          </a:prstGeom>
        </p:spPr>
      </p:pic>
      <p:sp>
        <p:nvSpPr>
          <p:cNvPr id="11" name="Rectangle 10"/>
          <p:cNvSpPr/>
          <p:nvPr userDrawn="1"/>
        </p:nvSpPr>
        <p:spPr>
          <a:xfrm>
            <a:off x="0" y="3460750"/>
            <a:ext cx="12192000" cy="3397250"/>
          </a:xfrm>
          <a:prstGeom prst="rect">
            <a:avLst/>
          </a:prstGeom>
          <a:gradFill flip="none" rotWithShape="1">
            <a:gsLst>
              <a:gs pos="0">
                <a:schemeClr val="tx1">
                  <a:alpha val="5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endParaRPr>
          </a:p>
        </p:txBody>
      </p:sp>
      <p:sp>
        <p:nvSpPr>
          <p:cNvPr id="2" name="Title 1"/>
          <p:cNvSpPr>
            <a:spLocks noGrp="1"/>
          </p:cNvSpPr>
          <p:nvPr>
            <p:ph type="ctrTitle" hasCustomPrompt="1"/>
          </p:nvPr>
        </p:nvSpPr>
        <p:spPr>
          <a:xfrm>
            <a:off x="480000" y="2708276"/>
            <a:ext cx="11232000" cy="2709726"/>
          </a:xfrm>
        </p:spPr>
        <p:txBody>
          <a:bodyPr anchor="b"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4" name="Group 3"/>
          <p:cNvGrpSpPr>
            <a:grpSpLocks noChangeAspect="1"/>
          </p:cNvGrpSpPr>
          <p:nvPr/>
        </p:nvGrpSpPr>
        <p:grpSpPr>
          <a:xfrm>
            <a:off x="9912000" y="1"/>
            <a:ext cx="2280000" cy="1303021"/>
            <a:chOff x="7949775" y="1"/>
            <a:chExt cx="1194225" cy="910000"/>
          </a:xfrm>
        </p:grpSpPr>
        <p:sp>
          <p:nvSpPr>
            <p:cNvPr id="7" name="Rectangle 6"/>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9"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312202748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s bullets and image - alt 2">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36000" y="1088721"/>
            <a:ext cx="5376000" cy="4860560"/>
          </a:xfrm>
        </p:spPr>
        <p:txBody>
          <a:bodyPr>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Picture Placeholder 8"/>
          <p:cNvSpPr>
            <a:spLocks noGrp="1"/>
          </p:cNvSpPr>
          <p:nvPr>
            <p:ph type="pic" sz="quarter" idx="13"/>
          </p:nvPr>
        </p:nvSpPr>
        <p:spPr>
          <a:xfrm>
            <a:off x="480001" y="1089025"/>
            <a:ext cx="5372100" cy="4860925"/>
          </a:xfrm>
        </p:spPr>
        <p:txBody>
          <a:bodyPr/>
          <a:lstStyle/>
          <a:p>
            <a:r>
              <a:rPr lang="en-GB"/>
              <a:t>Drag picture to placeholder or click icon to add</a:t>
            </a:r>
            <a:endParaRPr lang="en-US"/>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F950B45F-2AF8-0AAE-924A-9390337D219B}"/>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8" name="Footer Placeholder 4">
            <a:extLst>
              <a:ext uri="{FF2B5EF4-FFF2-40B4-BE49-F238E27FC236}">
                <a16:creationId xmlns:a16="http://schemas.microsoft.com/office/drawing/2014/main" id="{17D5F078-1A2F-7B39-7480-5EB1771A3184}"/>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23870214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s - text/bullets and image - alt 1">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480000" y="1088721"/>
            <a:ext cx="53760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Picture Placeholder 10"/>
          <p:cNvSpPr>
            <a:spLocks noGrp="1"/>
          </p:cNvSpPr>
          <p:nvPr>
            <p:ph type="pic" sz="quarter" idx="13"/>
          </p:nvPr>
        </p:nvSpPr>
        <p:spPr>
          <a:xfrm>
            <a:off x="6335667" y="1089025"/>
            <a:ext cx="5376333" cy="4860925"/>
          </a:xfrm>
        </p:spPr>
        <p:txBody>
          <a:bodyPr/>
          <a:lstStyle/>
          <a:p>
            <a:r>
              <a:rPr lang="en-GB"/>
              <a:t>Drag picture to placeholder or click icon to add</a:t>
            </a:r>
            <a:endParaRPr lang="en-US"/>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4DBB2B03-CD0E-E07F-F40E-8E36B645D62F}"/>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8" name="Footer Placeholder 4">
            <a:extLst>
              <a:ext uri="{FF2B5EF4-FFF2-40B4-BE49-F238E27FC236}">
                <a16:creationId xmlns:a16="http://schemas.microsoft.com/office/drawing/2014/main" id="{0C80B082-D5A9-B0E5-4385-F7AF5D2B72D4}"/>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24044398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s - text/bullets and image - alt 2">
    <p:bg>
      <p:bgPr>
        <a:solidFill>
          <a:schemeClr val="bg2">
            <a:alpha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336000" y="1088721"/>
            <a:ext cx="5376000" cy="4860560"/>
          </a:xfrm>
        </p:spPr>
        <p:txBody>
          <a:bodyPr>
            <a:normAutofit/>
          </a:bodyPr>
          <a:lstStyle>
            <a:lvl1pPr marL="0" indent="0">
              <a:buNone/>
              <a:defRPr sz="2000">
                <a:solidFill>
                  <a:srgbClr val="0A2D50"/>
                </a:solidFill>
                <a:latin typeface="Impact"/>
                <a:cs typeface="Impact"/>
              </a:defRPr>
            </a:lvl1pPr>
            <a:lvl2pPr marL="0" indent="0">
              <a:buNone/>
              <a:defRPr sz="2000"/>
            </a:lvl2pPr>
            <a:lvl3pPr marL="269875" indent="-269875">
              <a:defRPr sz="2000"/>
            </a:lvl3pPr>
            <a:lvl4pPr marL="539750" indent="-269875">
              <a:defRPr sz="2000"/>
            </a:lvl4pPr>
            <a:lvl5pPr marL="809625" indent="-269875">
              <a:defRPr sz="20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Picture Placeholder 10"/>
          <p:cNvSpPr>
            <a:spLocks noGrp="1"/>
          </p:cNvSpPr>
          <p:nvPr>
            <p:ph type="pic" sz="quarter" idx="13"/>
          </p:nvPr>
        </p:nvSpPr>
        <p:spPr>
          <a:xfrm>
            <a:off x="480000" y="1088356"/>
            <a:ext cx="5376333" cy="4860925"/>
          </a:xfrm>
        </p:spPr>
        <p:txBody>
          <a:bodyPr/>
          <a:lstStyle/>
          <a:p>
            <a:r>
              <a:rPr lang="en-GB" dirty="0"/>
              <a:t>Drag picture to placeholder or click icon to add</a:t>
            </a:r>
            <a:endParaRPr lang="en-US" dirty="0"/>
          </a:p>
        </p:txBody>
      </p:sp>
      <p:cxnSp>
        <p:nvCxnSpPr>
          <p:cNvPr id="12" name="Straight Connector 11"/>
          <p:cNvCxnSpPr/>
          <p:nvPr userDrawn="1"/>
        </p:nvCxnSpPr>
        <p:spPr>
          <a:xfrm>
            <a:off x="480000" y="909220"/>
            <a:ext cx="11232000"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 name="Date Placeholder 3">
            <a:extLst>
              <a:ext uri="{FF2B5EF4-FFF2-40B4-BE49-F238E27FC236}">
                <a16:creationId xmlns:a16="http://schemas.microsoft.com/office/drawing/2014/main" id="{200282DB-206A-0379-75E1-CB7D7145A70E}"/>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r>
              <a:rPr lang="en-GB" dirty="0">
                <a:solidFill>
                  <a:srgbClr val="0A2D50"/>
                </a:solidFill>
              </a:rPr>
              <a:t>January 23</a:t>
            </a:r>
            <a:endParaRPr lang="en-US" dirty="0">
              <a:solidFill>
                <a:srgbClr val="0A2D50"/>
              </a:solidFill>
            </a:endParaRPr>
          </a:p>
        </p:txBody>
      </p:sp>
      <p:sp>
        <p:nvSpPr>
          <p:cNvPr id="8" name="Footer Placeholder 4">
            <a:extLst>
              <a:ext uri="{FF2B5EF4-FFF2-40B4-BE49-F238E27FC236}">
                <a16:creationId xmlns:a16="http://schemas.microsoft.com/office/drawing/2014/main" id="{25D5854C-3E8A-D101-CDA4-2923E711B98A}"/>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145623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End pag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0000" y="3420000"/>
            <a:ext cx="11232000" cy="2520000"/>
          </a:xfrm>
        </p:spPr>
        <p:txBody>
          <a:bodyPr anchor="b" anchorCtr="0">
            <a:normAutofit/>
          </a:bodyPr>
          <a:lstStyle>
            <a:lvl1pPr>
              <a:defRPr sz="1600" b="0" baseline="0">
                <a:solidFill>
                  <a:srgbClr val="FFFFFF"/>
                </a:solidFill>
                <a:latin typeface="+mn-lt"/>
              </a:defRPr>
            </a:lvl1pPr>
          </a:lstStyle>
          <a:p>
            <a:endParaRPr lang="en-US" dirty="0"/>
          </a:p>
        </p:txBody>
      </p:sp>
      <p:sp>
        <p:nvSpPr>
          <p:cNvPr id="3" name="Subtitle 2"/>
          <p:cNvSpPr>
            <a:spLocks noGrp="1"/>
          </p:cNvSpPr>
          <p:nvPr>
            <p:ph type="subTitle" idx="1"/>
          </p:nvPr>
        </p:nvSpPr>
        <p:spPr>
          <a:xfrm>
            <a:off x="480000" y="6120001"/>
            <a:ext cx="11232000" cy="358407"/>
          </a:xfrm>
        </p:spPr>
        <p:txBody>
          <a:bodyPr anchor="b" anchorCtr="0">
            <a:normAutofit/>
          </a:bodyPr>
          <a:lstStyle>
            <a:lvl1pPr marL="0" indent="0" algn="l">
              <a:buNone/>
              <a:defRPr sz="1200">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grpSp>
        <p:nvGrpSpPr>
          <p:cNvPr id="12" name="Group 11"/>
          <p:cNvGrpSpPr>
            <a:grpSpLocks noChangeAspect="1"/>
          </p:cNvGrpSpPr>
          <p:nvPr userDrawn="1"/>
        </p:nvGrpSpPr>
        <p:grpSpPr>
          <a:xfrm>
            <a:off x="9912000" y="1"/>
            <a:ext cx="2280000" cy="1303021"/>
            <a:chOff x="7949775" y="1"/>
            <a:chExt cx="1194225" cy="910000"/>
          </a:xfrm>
        </p:grpSpPr>
        <p:sp>
          <p:nvSpPr>
            <p:cNvPr id="13" name="Rectangle 12"/>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4" name="KCL-LOGO-UK-1.png"/>
            <p:cNvPicPr>
              <a:picLocks noChangeAspect="1"/>
            </p:cNvPicPr>
            <p:nvPr userDrawn="1"/>
          </p:nvPicPr>
          <p:blipFill>
            <a:blip r:embed="rId2" r:link="rId3" cstate="print">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38427505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4A9865B1-FFDD-8DE3-12EB-726C7DA637F1}"/>
              </a:ext>
            </a:extLst>
          </p:cNvPr>
          <p:cNvSpPr>
            <a:spLocks noGrp="1"/>
          </p:cNvSpPr>
          <p:nvPr>
            <p:ph type="dt" sz="half" idx="10"/>
          </p:nvPr>
        </p:nvSpPr>
        <p:spPr>
          <a:xfrm>
            <a:off x="480000" y="6498000"/>
            <a:ext cx="960000" cy="360000"/>
          </a:xfrm>
          <a:prstGeom prst="rect">
            <a:avLst/>
          </a:prstGeom>
        </p:spPr>
        <p:txBody>
          <a:bodyPr/>
          <a:lstStyle>
            <a:lvl1pPr>
              <a:defRPr sz="1000">
                <a:latin typeface="Georgia"/>
                <a:cs typeface="Georgia"/>
              </a:defRPr>
            </a:lvl1pPr>
          </a:lstStyle>
          <a:p>
            <a:endParaRPr lang="en-US" dirty="0">
              <a:solidFill>
                <a:srgbClr val="0A2D50"/>
              </a:solidFill>
            </a:endParaRPr>
          </a:p>
        </p:txBody>
      </p:sp>
      <p:sp>
        <p:nvSpPr>
          <p:cNvPr id="6" name="Footer Placeholder 4">
            <a:extLst>
              <a:ext uri="{FF2B5EF4-FFF2-40B4-BE49-F238E27FC236}">
                <a16:creationId xmlns:a16="http://schemas.microsoft.com/office/drawing/2014/main" id="{93FFA288-0FAE-67D8-E43C-46C2124C0C5B}"/>
              </a:ext>
            </a:extLst>
          </p:cNvPr>
          <p:cNvSpPr>
            <a:spLocks noGrp="1"/>
          </p:cNvSpPr>
          <p:nvPr>
            <p:ph type="ftr" sz="quarter" idx="11"/>
          </p:nvPr>
        </p:nvSpPr>
        <p:spPr>
          <a:xfrm>
            <a:off x="1440000" y="6498000"/>
            <a:ext cx="9312000" cy="360000"/>
          </a:xfrm>
          <a:prstGeom prst="rect">
            <a:avLst/>
          </a:prstGeom>
        </p:spPr>
        <p:txBody>
          <a:bodyPr/>
          <a:lstStyle>
            <a:lvl1pPr>
              <a:defRPr sz="1000">
                <a:latin typeface="Georgia"/>
                <a:cs typeface="Georgia"/>
              </a:defRPr>
            </a:lvl1p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Tree>
    <p:extLst>
      <p:ext uri="{BB962C8B-B14F-4D97-AF65-F5344CB8AC3E}">
        <p14:creationId xmlns:p14="http://schemas.microsoft.com/office/powerpoint/2010/main" val="41656335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End page">
    <p:bg>
      <p:bgPr>
        <a:solidFill>
          <a:srgbClr val="5A6469"/>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ED64C56-7BE9-5D41-824D-0319FFA616DD}"/>
              </a:ext>
            </a:extLst>
          </p:cNvPr>
          <p:cNvSpPr>
            <a:spLocks noGrp="1"/>
          </p:cNvSpPr>
          <p:nvPr>
            <p:ph type="body" sz="quarter" idx="10" hasCustomPrompt="1"/>
          </p:nvPr>
        </p:nvSpPr>
        <p:spPr>
          <a:xfrm>
            <a:off x="489623" y="3420000"/>
            <a:ext cx="11231999" cy="2520000"/>
          </a:xfrm>
        </p:spPr>
        <p:txBody>
          <a:bodyPr>
            <a:normAutofit/>
          </a:bodyPr>
          <a:lstStyle>
            <a:lvl1pPr marL="0" indent="0">
              <a:buNone/>
              <a:defRPr sz="1600">
                <a:solidFill>
                  <a:schemeClr val="bg1"/>
                </a:solidFill>
              </a:defRPr>
            </a:lvl1pPr>
          </a:lstStyle>
          <a:p>
            <a:pPr lvl="0"/>
            <a:r>
              <a:rPr lang="en-GB" b="1" dirty="0">
                <a:solidFill>
                  <a:schemeClr val="bg1"/>
                </a:solidFill>
              </a:rPr>
              <a:t>Contact details/for more information</a:t>
            </a:r>
            <a:br>
              <a:rPr lang="en-GB" dirty="0">
                <a:solidFill>
                  <a:schemeClr val="bg1"/>
                </a:solidFill>
              </a:rPr>
            </a:br>
            <a:r>
              <a:rPr lang="en-GB" dirty="0">
                <a:solidFill>
                  <a:schemeClr val="bg1"/>
                </a:solidFill>
              </a:rPr>
              <a:t>Contact details 1</a:t>
            </a:r>
            <a:br>
              <a:rPr lang="en-GB" dirty="0">
                <a:solidFill>
                  <a:schemeClr val="bg1"/>
                </a:solidFill>
              </a:rPr>
            </a:br>
            <a:r>
              <a:rPr lang="en-GB" dirty="0">
                <a:solidFill>
                  <a:schemeClr val="bg1"/>
                </a:solidFill>
              </a:rPr>
              <a:t>Contact details 2</a:t>
            </a:r>
            <a:br>
              <a:rPr lang="en-GB" dirty="0">
                <a:solidFill>
                  <a:schemeClr val="bg1"/>
                </a:solidFill>
              </a:rPr>
            </a:br>
            <a:r>
              <a:rPr lang="en-GB" dirty="0">
                <a:solidFill>
                  <a:schemeClr val="bg1"/>
                </a:solidFill>
              </a:rPr>
              <a:t>Contact details 3</a:t>
            </a:r>
            <a:br>
              <a:rPr lang="en-GB" dirty="0">
                <a:solidFill>
                  <a:schemeClr val="bg1"/>
                </a:solidFill>
              </a:rPr>
            </a:br>
            <a:r>
              <a:rPr lang="en-GB" dirty="0">
                <a:solidFill>
                  <a:schemeClr val="bg1"/>
                </a:solidFill>
              </a:rPr>
              <a:t>+44 (0)20 7848 XXXX</a:t>
            </a:r>
            <a:br>
              <a:rPr lang="en-GB" dirty="0">
                <a:solidFill>
                  <a:schemeClr val="bg1"/>
                </a:solidFill>
              </a:rPr>
            </a:br>
            <a:r>
              <a:rPr lang="en-GB" dirty="0" err="1">
                <a:solidFill>
                  <a:schemeClr val="bg1"/>
                </a:solidFill>
              </a:rPr>
              <a:t>xxxx@kcl.ac.uk</a:t>
            </a:r>
            <a:br>
              <a:rPr lang="en-GB" dirty="0">
                <a:solidFill>
                  <a:schemeClr val="bg1"/>
                </a:solidFill>
              </a:rPr>
            </a:br>
            <a:r>
              <a:rPr lang="en-GB" dirty="0" err="1">
                <a:solidFill>
                  <a:schemeClr val="bg1"/>
                </a:solidFill>
              </a:rPr>
              <a:t>www.kcl.ac.uk</a:t>
            </a:r>
            <a:r>
              <a:rPr lang="en-GB" dirty="0">
                <a:solidFill>
                  <a:schemeClr val="bg1"/>
                </a:solidFill>
              </a:rPr>
              <a:t>/</a:t>
            </a:r>
            <a:r>
              <a:rPr lang="en-GB" dirty="0" err="1">
                <a:solidFill>
                  <a:schemeClr val="bg1"/>
                </a:solidFill>
              </a:rPr>
              <a:t>xxxx</a:t>
            </a:r>
            <a:endParaRPr lang="en-US" dirty="0"/>
          </a:p>
        </p:txBody>
      </p:sp>
      <p:sp>
        <p:nvSpPr>
          <p:cNvPr id="2" name="Title 1"/>
          <p:cNvSpPr>
            <a:spLocks noGrp="1"/>
          </p:cNvSpPr>
          <p:nvPr>
            <p:ph type="ctrTitle" hasCustomPrompt="1"/>
          </p:nvPr>
        </p:nvSpPr>
        <p:spPr>
          <a:xfrm>
            <a:off x="489623" y="2184934"/>
            <a:ext cx="7662972" cy="1053665"/>
          </a:xfrm>
        </p:spPr>
        <p:txBody>
          <a:bodyPr anchor="b" anchorCtr="0">
            <a:normAutofit/>
          </a:bodyPr>
          <a:lstStyle>
            <a:lvl1pPr>
              <a:defRPr sz="4500">
                <a:solidFill>
                  <a:srgbClr val="FFFFFF"/>
                </a:solidFill>
                <a:latin typeface="+mj-lt"/>
              </a:defRPr>
            </a:lvl1pPr>
          </a:lstStyle>
          <a:p>
            <a:r>
              <a:rPr lang="en-GB" dirty="0"/>
              <a:t>Thank you</a:t>
            </a:r>
            <a:endParaRPr lang="en-US" dirty="0"/>
          </a:p>
        </p:txBody>
      </p:sp>
      <p:grpSp>
        <p:nvGrpSpPr>
          <p:cNvPr id="7" name="Group 6"/>
          <p:cNvGrpSpPr>
            <a:grpSpLocks noChangeAspect="1"/>
          </p:cNvGrpSpPr>
          <p:nvPr userDrawn="1"/>
        </p:nvGrpSpPr>
        <p:grpSpPr>
          <a:xfrm>
            <a:off x="10489316" y="1"/>
            <a:ext cx="1702684" cy="1303021"/>
            <a:chOff x="7949775" y="1"/>
            <a:chExt cx="1194225" cy="910000"/>
          </a:xfrm>
        </p:grpSpPr>
        <p:sp>
          <p:nvSpPr>
            <p:cNvPr id="8" name="Rectangle 7"/>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2"/>
            </a:p>
          </p:txBody>
        </p:sp>
        <p:pic>
          <p:nvPicPr>
            <p:cNvPr id="9" name="KCL-LOGO-UK-1.png"/>
            <p:cNvPicPr>
              <a:picLocks noChangeAspect="1"/>
            </p:cNvPicPr>
            <p:nvPr userDrawn="1"/>
          </p:nvPicPr>
          <p:blipFill>
            <a:blip r:embed="rId2" r:link="rId3" cstate="screen">
              <a:extLst>
                <a:ext uri="{28A0092B-C50C-407E-A947-70E740481C1C}">
                  <a14:useLocalDpi xmlns:a14="http://schemas.microsoft.com/office/drawing/2010/main"/>
                </a:ext>
              </a:extLst>
            </a:blip>
            <a:stretch>
              <a:fillRect/>
            </a:stretch>
          </p:blipFill>
          <p:spPr>
            <a:xfrm>
              <a:off x="7949775" y="258"/>
              <a:ext cx="1194225" cy="909486"/>
            </a:xfrm>
            <a:prstGeom prst="rect">
              <a:avLst/>
            </a:prstGeom>
          </p:spPr>
        </p:pic>
      </p:grpSp>
      <p:sp>
        <p:nvSpPr>
          <p:cNvPr id="18" name="Text Placeholder 9">
            <a:extLst>
              <a:ext uri="{FF2B5EF4-FFF2-40B4-BE49-F238E27FC236}">
                <a16:creationId xmlns:a16="http://schemas.microsoft.com/office/drawing/2014/main" id="{62F5BC61-7D93-C442-AAE8-F327F7EC1854}"/>
              </a:ext>
            </a:extLst>
          </p:cNvPr>
          <p:cNvSpPr>
            <a:spLocks noGrp="1"/>
          </p:cNvSpPr>
          <p:nvPr>
            <p:ph type="body" sz="quarter" idx="11" hasCustomPrompt="1"/>
          </p:nvPr>
        </p:nvSpPr>
        <p:spPr>
          <a:xfrm>
            <a:off x="489623" y="6121401"/>
            <a:ext cx="11231999" cy="380749"/>
          </a:xfrm>
        </p:spPr>
        <p:txBody>
          <a:bodyPr wrap="square">
            <a:noAutofit/>
          </a:bodyPr>
          <a:lstStyle>
            <a:lvl1pPr marL="0" marR="0" indent="0" algn="l" defTabSz="457200" rtl="0" eaLnBrk="1" fontAlgn="auto" latinLnBrk="0" hangingPunct="1">
              <a:lnSpc>
                <a:spcPct val="120000"/>
              </a:lnSpc>
              <a:spcBef>
                <a:spcPts val="0"/>
              </a:spcBef>
              <a:spcAft>
                <a:spcPts val="0"/>
              </a:spcAft>
              <a:buClr>
                <a:srgbClr val="0A2D50"/>
              </a:buClr>
              <a:buSzTx/>
              <a:buFont typeface="Arial"/>
              <a:buNone/>
              <a:tabLst/>
              <a:defRPr sz="1200">
                <a:solidFill>
                  <a:schemeClr val="bg1"/>
                </a:solidFill>
              </a:defRPr>
            </a:lvl1pPr>
          </a:lstStyle>
          <a:p>
            <a:pPr marL="0" marR="0" lvl="0" indent="0" algn="l" defTabSz="457200" rtl="0" eaLnBrk="1" fontAlgn="auto" latinLnBrk="0" hangingPunct="1">
              <a:lnSpc>
                <a:spcPct val="120000"/>
              </a:lnSpc>
              <a:spcBef>
                <a:spcPts val="0"/>
              </a:spcBef>
              <a:spcAft>
                <a:spcPts val="0"/>
              </a:spcAft>
              <a:buClr>
                <a:srgbClr val="0A2D50"/>
              </a:buClr>
              <a:buSzTx/>
              <a:buFont typeface="Arial"/>
              <a:buNone/>
              <a:tabLst/>
              <a:defRPr/>
            </a:pPr>
            <a:r>
              <a:rPr lang="en-US" sz="1600" dirty="0">
                <a:latin typeface="Georgia" panose="02040502050405020303" pitchFamily="18" charset="0"/>
              </a:rPr>
              <a:t>© 2020 King’s College London. All rights reserved</a:t>
            </a:r>
          </a:p>
          <a:p>
            <a:pPr lvl="0"/>
            <a:endParaRPr lang="en-US" dirty="0"/>
          </a:p>
        </p:txBody>
      </p:sp>
    </p:spTree>
    <p:extLst>
      <p:ext uri="{BB962C8B-B14F-4D97-AF65-F5344CB8AC3E}">
        <p14:creationId xmlns:p14="http://schemas.microsoft.com/office/powerpoint/2010/main" val="22973201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 joint - alt 1">
    <p:spTree>
      <p:nvGrpSpPr>
        <p:cNvPr id="1" name=""/>
        <p:cNvGrpSpPr/>
        <p:nvPr/>
      </p:nvGrpSpPr>
      <p:grpSpPr>
        <a:xfrm>
          <a:off x="0" y="0"/>
          <a:ext cx="0" cy="0"/>
          <a:chOff x="0" y="0"/>
          <a:chExt cx="0" cy="0"/>
        </a:xfrm>
      </p:grpSpPr>
      <p:pic>
        <p:nvPicPr>
          <p:cNvPr id="14" name="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2361" t="-6022" r="9016" b="18999"/>
          <a:stretch>
            <a:fillRect/>
          </a:stretch>
        </p:blipFill>
        <p:spPr>
          <a:xfrm>
            <a:off x="-1" y="-413131"/>
            <a:ext cx="12192000" cy="5968109"/>
          </a:xfrm>
          <a:prstGeom prst="rect">
            <a:avLst/>
          </a:prstGeom>
        </p:spPr>
      </p:pic>
      <p:sp>
        <p:nvSpPr>
          <p:cNvPr id="15" name="Rectangle 14"/>
          <p:cNvSpPr/>
          <p:nvPr userDrawn="1"/>
        </p:nvSpPr>
        <p:spPr>
          <a:xfrm>
            <a:off x="0" y="0"/>
            <a:ext cx="12192000"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prstClr val="white"/>
              </a:solidFill>
            </a:endParaRPr>
          </a:p>
        </p:txBody>
      </p:sp>
      <p:sp>
        <p:nvSpPr>
          <p:cNvPr id="2" name="Title 1"/>
          <p:cNvSpPr>
            <a:spLocks noGrp="1"/>
          </p:cNvSpPr>
          <p:nvPr>
            <p:ph type="ctrTitle" hasCustomPrompt="1"/>
          </p:nvPr>
        </p:nvSpPr>
        <p:spPr>
          <a:xfrm>
            <a:off x="480000" y="180000"/>
            <a:ext cx="11232000" cy="1080000"/>
          </a:xfrm>
        </p:spPr>
        <p:txBody>
          <a:bodyPr anchor="t"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1440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0484" y="5726296"/>
            <a:ext cx="8985955" cy="951707"/>
          </a:xfrm>
        </p:spPr>
        <p:txBody>
          <a:bodyPr/>
          <a:lstStyle/>
          <a:p>
            <a:r>
              <a:rPr lang="en-GB"/>
              <a:t>Drag picture to placeholder or click icon to add</a:t>
            </a:r>
            <a:endParaRPr lang="en-US" dirty="0"/>
          </a:p>
        </p:txBody>
      </p:sp>
      <p:pic>
        <p:nvPicPr>
          <p:cNvPr id="12"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9912000" y="5555716"/>
            <a:ext cx="2280000" cy="1302285"/>
          </a:xfrm>
          <a:prstGeom prst="rect">
            <a:avLst/>
          </a:prstGeom>
        </p:spPr>
      </p:pic>
    </p:spTree>
    <p:extLst>
      <p:ext uri="{BB962C8B-B14F-4D97-AF65-F5344CB8AC3E}">
        <p14:creationId xmlns:p14="http://schemas.microsoft.com/office/powerpoint/2010/main" val="69411655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 alt 2">
    <p:spTree>
      <p:nvGrpSpPr>
        <p:cNvPr id="1" name=""/>
        <p:cNvGrpSpPr/>
        <p:nvPr/>
      </p:nvGrpSpPr>
      <p:grpSpPr>
        <a:xfrm>
          <a:off x="0" y="0"/>
          <a:ext cx="0" cy="0"/>
          <a:chOff x="0" y="0"/>
          <a:chExt cx="0" cy="0"/>
        </a:xfrm>
      </p:grpSpPr>
      <p:pic>
        <p:nvPicPr>
          <p:cNvPr id="9" name="_DSC1517.jpg" descr="/Users/mac1/Desktop/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18489" t="488" r="1" b="7904"/>
          <a:stretch>
            <a:fillRect/>
          </a:stretch>
        </p:blipFill>
        <p:spPr>
          <a:xfrm>
            <a:off x="0" y="0"/>
            <a:ext cx="12192000" cy="6858000"/>
          </a:xfrm>
          <a:prstGeom prst="rect">
            <a:avLst/>
          </a:prstGeom>
        </p:spPr>
      </p:pic>
      <p:sp>
        <p:nvSpPr>
          <p:cNvPr id="13" name="Rectangle 12"/>
          <p:cNvSpPr/>
          <p:nvPr userDrawn="1"/>
        </p:nvSpPr>
        <p:spPr>
          <a:xfrm>
            <a:off x="0" y="3460750"/>
            <a:ext cx="12192000" cy="3397250"/>
          </a:xfrm>
          <a:prstGeom prst="rect">
            <a:avLst/>
          </a:prstGeom>
          <a:gradFill flip="none" rotWithShape="1">
            <a:gsLst>
              <a:gs pos="0">
                <a:schemeClr val="tx1">
                  <a:alpha val="8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endParaRPr>
          </a:p>
        </p:txBody>
      </p:sp>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12" name="Group 11"/>
          <p:cNvGrpSpPr>
            <a:grpSpLocks noChangeAspect="1"/>
          </p:cNvGrpSpPr>
          <p:nvPr userDrawn="1"/>
        </p:nvGrpSpPr>
        <p:grpSpPr>
          <a:xfrm>
            <a:off x="9912000" y="1"/>
            <a:ext cx="2280000" cy="1303021"/>
            <a:chOff x="7949775" y="1"/>
            <a:chExt cx="1194225" cy="910000"/>
          </a:xfrm>
        </p:grpSpPr>
        <p:sp>
          <p:nvSpPr>
            <p:cNvPr id="14" name="Rectangle 13"/>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5"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23779712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 joint - alt 2">
    <p:spTree>
      <p:nvGrpSpPr>
        <p:cNvPr id="1" name=""/>
        <p:cNvGrpSpPr/>
        <p:nvPr/>
      </p:nvGrpSpPr>
      <p:grpSpPr>
        <a:xfrm>
          <a:off x="0" y="0"/>
          <a:ext cx="0" cy="0"/>
          <a:chOff x="0" y="0"/>
          <a:chExt cx="0" cy="0"/>
        </a:xfrm>
      </p:grpSpPr>
      <p:pic>
        <p:nvPicPr>
          <p:cNvPr id="14" name="_DSC1517.jpg" descr="/Users/mac1/Desktop/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18489" t="487" r="1" b="25310"/>
          <a:stretch>
            <a:fillRect/>
          </a:stretch>
        </p:blipFill>
        <p:spPr>
          <a:xfrm>
            <a:off x="0" y="1"/>
            <a:ext cx="12192000" cy="5554979"/>
          </a:xfrm>
          <a:prstGeom prst="rect">
            <a:avLst/>
          </a:prstGeom>
        </p:spPr>
      </p:pic>
      <p:sp>
        <p:nvSpPr>
          <p:cNvPr id="16" name="Rectangle 15"/>
          <p:cNvSpPr/>
          <p:nvPr userDrawn="1"/>
        </p:nvSpPr>
        <p:spPr>
          <a:xfrm>
            <a:off x="0" y="0"/>
            <a:ext cx="12192000"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prstClr val="white"/>
              </a:solidFill>
            </a:endParaRPr>
          </a:p>
        </p:txBody>
      </p:sp>
      <p:sp>
        <p:nvSpPr>
          <p:cNvPr id="2" name="Title 1"/>
          <p:cNvSpPr>
            <a:spLocks noGrp="1"/>
          </p:cNvSpPr>
          <p:nvPr>
            <p:ph type="ctrTitle" hasCustomPrompt="1"/>
          </p:nvPr>
        </p:nvSpPr>
        <p:spPr>
          <a:xfrm>
            <a:off x="480000" y="180001"/>
            <a:ext cx="11232000" cy="1080000"/>
          </a:xfrm>
        </p:spPr>
        <p:txBody>
          <a:bodyPr anchor="t"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1440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0483" y="5726296"/>
            <a:ext cx="9005759" cy="951707"/>
          </a:xfrm>
        </p:spPr>
        <p:txBody>
          <a:bodyPr/>
          <a:lstStyle/>
          <a:p>
            <a:r>
              <a:rPr lang="en-GB"/>
              <a:t>Drag picture to placeholder or click icon to add</a:t>
            </a:r>
            <a:endParaRPr lang="en-US" dirty="0"/>
          </a:p>
        </p:txBody>
      </p:sp>
      <p:pic>
        <p:nvPicPr>
          <p:cNvPr id="10"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9912000" y="5555716"/>
            <a:ext cx="2280000" cy="1302285"/>
          </a:xfrm>
          <a:prstGeom prst="rect">
            <a:avLst/>
          </a:prstGeom>
        </p:spPr>
      </p:pic>
    </p:spTree>
    <p:extLst>
      <p:ext uri="{BB962C8B-B14F-4D97-AF65-F5344CB8AC3E}">
        <p14:creationId xmlns:p14="http://schemas.microsoft.com/office/powerpoint/2010/main" val="1122154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 alt 3">
    <p:spTree>
      <p:nvGrpSpPr>
        <p:cNvPr id="1" name=""/>
        <p:cNvGrpSpPr/>
        <p:nvPr/>
      </p:nvGrpSpPr>
      <p:grpSpPr>
        <a:xfrm>
          <a:off x="0" y="0"/>
          <a:ext cx="0" cy="0"/>
          <a:chOff x="0" y="0"/>
          <a:chExt cx="0" cy="0"/>
        </a:xfrm>
      </p:grpSpPr>
      <p:pic>
        <p:nvPicPr>
          <p:cNvPr id="9" name="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11345" r="4990" b="5970"/>
          <a:stretch>
            <a:fillRect/>
          </a:stretch>
        </p:blipFill>
        <p:spPr>
          <a:xfrm>
            <a:off x="0" y="0"/>
            <a:ext cx="12192000" cy="6858000"/>
          </a:xfrm>
          <a:prstGeom prst="rect">
            <a:avLst/>
          </a:prstGeom>
        </p:spPr>
      </p:pic>
      <p:sp>
        <p:nvSpPr>
          <p:cNvPr id="13" name="Rectangle 12"/>
          <p:cNvSpPr/>
          <p:nvPr userDrawn="1"/>
        </p:nvSpPr>
        <p:spPr>
          <a:xfrm>
            <a:off x="0" y="3460750"/>
            <a:ext cx="12192000" cy="3397250"/>
          </a:xfrm>
          <a:prstGeom prst="rect">
            <a:avLst/>
          </a:prstGeom>
          <a:gradFill flip="none" rotWithShape="1">
            <a:gsLst>
              <a:gs pos="0">
                <a:schemeClr val="tx1">
                  <a:alpha val="80000"/>
                </a:schemeClr>
              </a:gs>
              <a:gs pos="100000">
                <a:srgbClr val="FFFFFF">
                  <a:alpha val="0"/>
                </a:srgb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a:solidFill>
                <a:prstClr val="white"/>
              </a:solidFill>
            </a:endParaRPr>
          </a:p>
        </p:txBody>
      </p:sp>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grpSp>
        <p:nvGrpSpPr>
          <p:cNvPr id="12" name="Group 11"/>
          <p:cNvGrpSpPr>
            <a:grpSpLocks noChangeAspect="1"/>
          </p:cNvGrpSpPr>
          <p:nvPr userDrawn="1"/>
        </p:nvGrpSpPr>
        <p:grpSpPr>
          <a:xfrm>
            <a:off x="9912000" y="1"/>
            <a:ext cx="2280000" cy="1303021"/>
            <a:chOff x="7949775" y="1"/>
            <a:chExt cx="1194225" cy="910000"/>
          </a:xfrm>
        </p:grpSpPr>
        <p:sp>
          <p:nvSpPr>
            <p:cNvPr id="14" name="Rectangle 13"/>
            <p:cNvSpPr/>
            <p:nvPr userDrawn="1"/>
          </p:nvSpPr>
          <p:spPr>
            <a:xfrm>
              <a:off x="7949775" y="1"/>
              <a:ext cx="1194225" cy="910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pic>
          <p:nvPicPr>
            <p:cNvPr id="15"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7949775" y="258"/>
              <a:ext cx="1194225" cy="909486"/>
            </a:xfrm>
            <a:prstGeom prst="rect">
              <a:avLst/>
            </a:prstGeom>
          </p:spPr>
        </p:pic>
      </p:grpSp>
    </p:spTree>
    <p:extLst>
      <p:ext uri="{BB962C8B-B14F-4D97-AF65-F5344CB8AC3E}">
        <p14:creationId xmlns:p14="http://schemas.microsoft.com/office/powerpoint/2010/main" val="35361864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 joint - alt 3">
    <p:spTree>
      <p:nvGrpSpPr>
        <p:cNvPr id="1" name=""/>
        <p:cNvGrpSpPr/>
        <p:nvPr/>
      </p:nvGrpSpPr>
      <p:grpSpPr>
        <a:xfrm>
          <a:off x="0" y="0"/>
          <a:ext cx="0" cy="0"/>
          <a:chOff x="0" y="0"/>
          <a:chExt cx="0" cy="0"/>
        </a:xfrm>
      </p:grpSpPr>
      <p:pic>
        <p:nvPicPr>
          <p:cNvPr id="13" name="_DSC1517.jpg"/>
          <p:cNvPicPr>
            <a:picLocks noChangeAspect="1"/>
          </p:cNvPicPr>
          <p:nvPr userDrawn="1"/>
        </p:nvPicPr>
        <p:blipFill rotWithShape="1">
          <a:blip r:embed="rId2" r:link="rId3">
            <a:extLst>
              <a:ext uri="{28A0092B-C50C-407E-A947-70E740481C1C}">
                <a14:useLocalDpi xmlns:a14="http://schemas.microsoft.com/office/drawing/2010/main" val="0"/>
              </a:ext>
            </a:extLst>
          </a:blip>
          <a:srcRect l="11345" r="4990" b="23836"/>
          <a:stretch>
            <a:fillRect/>
          </a:stretch>
        </p:blipFill>
        <p:spPr>
          <a:xfrm>
            <a:off x="0" y="1"/>
            <a:ext cx="12192000" cy="5554979"/>
          </a:xfrm>
          <a:prstGeom prst="rect">
            <a:avLst/>
          </a:prstGeom>
        </p:spPr>
      </p:pic>
      <p:sp>
        <p:nvSpPr>
          <p:cNvPr id="16" name="Rectangle 15"/>
          <p:cNvSpPr/>
          <p:nvPr userDrawn="1"/>
        </p:nvSpPr>
        <p:spPr>
          <a:xfrm>
            <a:off x="0" y="0"/>
            <a:ext cx="12192000" cy="3397250"/>
          </a:xfrm>
          <a:prstGeom prst="rect">
            <a:avLst/>
          </a:prstGeom>
          <a:gradFill flip="none" rotWithShape="1">
            <a:gsLst>
              <a:gs pos="0">
                <a:schemeClr val="tx1">
                  <a:alpha val="50000"/>
                </a:schemeClr>
              </a:gs>
              <a:gs pos="100000">
                <a:srgbClr val="FFFFFF">
                  <a:alpha val="0"/>
                </a:srgb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dirty="0">
              <a:solidFill>
                <a:prstClr val="white"/>
              </a:solidFill>
            </a:endParaRPr>
          </a:p>
        </p:txBody>
      </p:sp>
      <p:sp>
        <p:nvSpPr>
          <p:cNvPr id="2" name="Title 1"/>
          <p:cNvSpPr>
            <a:spLocks noGrp="1"/>
          </p:cNvSpPr>
          <p:nvPr>
            <p:ph type="ctrTitle" hasCustomPrompt="1"/>
          </p:nvPr>
        </p:nvSpPr>
        <p:spPr>
          <a:xfrm>
            <a:off x="480000" y="180001"/>
            <a:ext cx="11232000" cy="1080000"/>
          </a:xfrm>
        </p:spPr>
        <p:txBody>
          <a:bodyPr anchor="b" anchorCtr="0">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1440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1" name="Picture Placeholder 10"/>
          <p:cNvSpPr>
            <a:spLocks noGrp="1"/>
          </p:cNvSpPr>
          <p:nvPr>
            <p:ph type="pic" sz="quarter" idx="10"/>
          </p:nvPr>
        </p:nvSpPr>
        <p:spPr>
          <a:xfrm>
            <a:off x="480484" y="5733722"/>
            <a:ext cx="8995856" cy="944280"/>
          </a:xfrm>
        </p:spPr>
        <p:txBody>
          <a:bodyPr/>
          <a:lstStyle/>
          <a:p>
            <a:r>
              <a:rPr lang="en-GB"/>
              <a:t>Drag picture to placeholder or click icon to add</a:t>
            </a:r>
            <a:endParaRPr lang="en-US" dirty="0"/>
          </a:p>
        </p:txBody>
      </p:sp>
      <p:pic>
        <p:nvPicPr>
          <p:cNvPr id="10" name="KCL-LOGO-UK-1.png"/>
          <p:cNvPicPr>
            <a:picLocks noChangeAspect="1"/>
          </p:cNvPicPr>
          <p:nvPr userDrawn="1"/>
        </p:nvPicPr>
        <p:blipFill>
          <a:blip r:embed="rId4" r:link="rId5" cstate="print">
            <a:extLst>
              <a:ext uri="{28A0092B-C50C-407E-A947-70E740481C1C}">
                <a14:useLocalDpi xmlns:a14="http://schemas.microsoft.com/office/drawing/2010/main" val="0"/>
              </a:ext>
            </a:extLst>
          </a:blip>
          <a:stretch>
            <a:fillRect/>
          </a:stretch>
        </p:blipFill>
        <p:spPr>
          <a:xfrm>
            <a:off x="9912000" y="5555716"/>
            <a:ext cx="2280000" cy="1302285"/>
          </a:xfrm>
          <a:prstGeom prst="rect">
            <a:avLst/>
          </a:prstGeom>
        </p:spPr>
      </p:pic>
    </p:spTree>
    <p:extLst>
      <p:ext uri="{BB962C8B-B14F-4D97-AF65-F5344CB8AC3E}">
        <p14:creationId xmlns:p14="http://schemas.microsoft.com/office/powerpoint/2010/main" val="283295191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vider -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10800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98062469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Divid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0000" y="4689281"/>
            <a:ext cx="11232000" cy="728721"/>
          </a:xfrm>
        </p:spPr>
        <p:txBody>
          <a:bodyPr>
            <a:normAutofit/>
          </a:bodyPr>
          <a:lstStyle>
            <a:lvl1pPr>
              <a:defRPr sz="4500">
                <a:solidFill>
                  <a:srgbClr val="FFFFFF"/>
                </a:solidFill>
              </a:defRPr>
            </a:lvl1pPr>
          </a:lstStyle>
          <a:p>
            <a:r>
              <a:rPr lang="en-GB" dirty="0"/>
              <a:t>Click to edit master title style</a:t>
            </a:r>
            <a:endParaRPr lang="en-US" dirty="0"/>
          </a:p>
        </p:txBody>
      </p:sp>
      <p:sp>
        <p:nvSpPr>
          <p:cNvPr id="3" name="Subtitle 2"/>
          <p:cNvSpPr>
            <a:spLocks noGrp="1"/>
          </p:cNvSpPr>
          <p:nvPr>
            <p:ph type="subTitle" idx="1" hasCustomPrompt="1"/>
          </p:nvPr>
        </p:nvSpPr>
        <p:spPr>
          <a:xfrm>
            <a:off x="480000" y="5598000"/>
            <a:ext cx="11232000" cy="891700"/>
          </a:xfrm>
        </p:spPr>
        <p:txBody>
          <a:bodyPr/>
          <a:lstStyle>
            <a:lvl1pPr marL="0" indent="0" algn="l">
              <a:buNone/>
              <a:defRPr>
                <a:solidFill>
                  <a:srgbClr val="FFFFFF"/>
                </a:solidFill>
                <a:latin typeface="Georgia"/>
                <a:cs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Tree>
    <p:extLst>
      <p:ext uri="{BB962C8B-B14F-4D97-AF65-F5344CB8AC3E}">
        <p14:creationId xmlns:p14="http://schemas.microsoft.com/office/powerpoint/2010/main" val="18143112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0000" y="180000"/>
            <a:ext cx="11232000" cy="720000"/>
          </a:xfrm>
          <a:prstGeom prst="rect">
            <a:avLst/>
          </a:prstGeom>
        </p:spPr>
        <p:txBody>
          <a:bodyPr vert="horz" lIns="0" tIns="0" rIns="0" bIns="0" rtlCol="0" anchor="t" anchorCtr="0">
            <a:normAutofit/>
          </a:bodyPr>
          <a:lstStyle/>
          <a:p>
            <a:r>
              <a:rPr lang="en-GB"/>
              <a:t>Click to edit Master title style</a:t>
            </a:r>
            <a:endParaRPr lang="en-US" dirty="0"/>
          </a:p>
        </p:txBody>
      </p:sp>
      <p:sp>
        <p:nvSpPr>
          <p:cNvPr id="3" name="Text Placeholder 2"/>
          <p:cNvSpPr>
            <a:spLocks noGrp="1"/>
          </p:cNvSpPr>
          <p:nvPr>
            <p:ph type="body" idx="1"/>
          </p:nvPr>
        </p:nvSpPr>
        <p:spPr>
          <a:xfrm>
            <a:off x="480000" y="1089220"/>
            <a:ext cx="11232000" cy="4856400"/>
          </a:xfrm>
          <a:prstGeom prst="rect">
            <a:avLst/>
          </a:prstGeom>
        </p:spPr>
        <p:txBody>
          <a:bodyPr vert="horz" lIns="0" tIns="0" rIns="0" bIns="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Rectangle 15"/>
          <p:cNvSpPr/>
          <p:nvPr userDrawn="1"/>
        </p:nvSpPr>
        <p:spPr>
          <a:xfrm>
            <a:off x="11317340" y="6571475"/>
            <a:ext cx="394660" cy="261610"/>
          </a:xfrm>
          <a:prstGeom prst="rect">
            <a:avLst/>
          </a:prstGeom>
        </p:spPr>
        <p:txBody>
          <a:bodyPr wrap="none">
            <a:spAutoFit/>
          </a:bodyPr>
          <a:lstStyle/>
          <a:p>
            <a:fld id="{8A04D54F-FA85-F344-8424-FB00D2AE8D01}" type="slidenum">
              <a:rPr lang="en-US" sz="1100" smtClean="0">
                <a:solidFill>
                  <a:srgbClr val="0A2D50"/>
                </a:solidFill>
              </a:rPr>
              <a:pPr/>
              <a:t>‹#›</a:t>
            </a:fld>
            <a:endParaRPr lang="en-US" sz="1100" dirty="0">
              <a:solidFill>
                <a:srgbClr val="0A2D50"/>
              </a:solidFill>
            </a:endParaRPr>
          </a:p>
        </p:txBody>
      </p:sp>
    </p:spTree>
    <p:extLst>
      <p:ext uri="{BB962C8B-B14F-4D97-AF65-F5344CB8AC3E}">
        <p14:creationId xmlns:p14="http://schemas.microsoft.com/office/powerpoint/2010/main" val="34398333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Lst>
  <p:transition>
    <p:fade/>
  </p:transition>
  <p:hf hdr="0"/>
  <p:txStyles>
    <p:titleStyle>
      <a:lvl1pPr algn="l" defTabSz="457200" rtl="0" eaLnBrk="1" latinLnBrk="0" hangingPunct="1">
        <a:spcBef>
          <a:spcPct val="0"/>
        </a:spcBef>
        <a:buNone/>
        <a:defRPr sz="3200" kern="1200">
          <a:solidFill>
            <a:srgbClr val="0A2D50"/>
          </a:solidFill>
          <a:latin typeface="Impact"/>
          <a:ea typeface="+mj-ea"/>
          <a:cs typeface="Impact"/>
        </a:defRPr>
      </a:lvl1pPr>
    </p:titleStyle>
    <p:bodyStyle>
      <a:lvl1pPr marL="26987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1pPr>
      <a:lvl2pPr marL="53975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2pPr>
      <a:lvl3pPr marL="80962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3pPr>
      <a:lvl4pPr marL="107950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4pPr>
      <a:lvl5pPr marL="1341438" indent="-261938"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legislation.gov.uk/ukpga/2022/28/notes/division/6/index.htm" TargetMode="External"/><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8.png"/><Relationship Id="rId18" Type="http://schemas.openxmlformats.org/officeDocument/2006/relationships/image" Target="../media/image11.png"/><Relationship Id="rId26" Type="http://schemas.openxmlformats.org/officeDocument/2006/relationships/image" Target="../media/image35.png"/><Relationship Id="rId3" Type="http://schemas.openxmlformats.org/officeDocument/2006/relationships/image" Target="../media/image10.png"/><Relationship Id="rId21" Type="http://schemas.openxmlformats.org/officeDocument/2006/relationships/customXml" Target="../ink/ink9.xml"/><Relationship Id="rId7" Type="http://schemas.openxmlformats.org/officeDocument/2006/relationships/image" Target="../media/image25.png"/><Relationship Id="rId12" Type="http://schemas.openxmlformats.org/officeDocument/2006/relationships/customXml" Target="../ink/ink5.xml"/><Relationship Id="rId17" Type="http://schemas.openxmlformats.org/officeDocument/2006/relationships/image" Target="../media/image30.png"/><Relationship Id="rId25" Type="http://schemas.openxmlformats.org/officeDocument/2006/relationships/customXml" Target="../ink/ink11.xml"/><Relationship Id="rId2" Type="http://schemas.openxmlformats.org/officeDocument/2006/relationships/notesSlide" Target="../notesSlides/notesSlide4.xml"/><Relationship Id="rId16" Type="http://schemas.openxmlformats.org/officeDocument/2006/relationships/customXml" Target="../ink/ink7.xml"/><Relationship Id="rId20" Type="http://schemas.openxmlformats.org/officeDocument/2006/relationships/image" Target="../media/image32.png"/><Relationship Id="rId29" Type="http://schemas.openxmlformats.org/officeDocument/2006/relationships/customXml" Target="../ink/ink13.xml"/><Relationship Id="rId1" Type="http://schemas.openxmlformats.org/officeDocument/2006/relationships/slideLayout" Target="../slideLayouts/slideLayout13.xml"/><Relationship Id="rId6" Type="http://schemas.openxmlformats.org/officeDocument/2006/relationships/customXml" Target="../ink/ink2.xml"/><Relationship Id="rId11" Type="http://schemas.openxmlformats.org/officeDocument/2006/relationships/image" Target="../media/image27.png"/><Relationship Id="rId24" Type="http://schemas.openxmlformats.org/officeDocument/2006/relationships/image" Target="../media/image34.png"/><Relationship Id="rId5" Type="http://schemas.openxmlformats.org/officeDocument/2006/relationships/image" Target="../media/image24.png"/><Relationship Id="rId15" Type="http://schemas.openxmlformats.org/officeDocument/2006/relationships/image" Target="../media/image29.png"/><Relationship Id="rId23" Type="http://schemas.openxmlformats.org/officeDocument/2006/relationships/customXml" Target="../ink/ink10.xml"/><Relationship Id="rId28" Type="http://schemas.openxmlformats.org/officeDocument/2006/relationships/image" Target="../media/image36.png"/><Relationship Id="rId10" Type="http://schemas.openxmlformats.org/officeDocument/2006/relationships/customXml" Target="../ink/ink4.xml"/><Relationship Id="rId19" Type="http://schemas.openxmlformats.org/officeDocument/2006/relationships/customXml" Target="../ink/ink8.xml"/><Relationship Id="rId4" Type="http://schemas.openxmlformats.org/officeDocument/2006/relationships/customXml" Target="../ink/ink1.xml"/><Relationship Id="rId9" Type="http://schemas.openxmlformats.org/officeDocument/2006/relationships/image" Target="../media/image26.png"/><Relationship Id="rId14" Type="http://schemas.openxmlformats.org/officeDocument/2006/relationships/customXml" Target="../ink/ink6.xml"/><Relationship Id="rId22" Type="http://schemas.openxmlformats.org/officeDocument/2006/relationships/image" Target="../media/image33.png"/><Relationship Id="rId27" Type="http://schemas.openxmlformats.org/officeDocument/2006/relationships/customXml" Target="../ink/ink12.xml"/><Relationship Id="rId30"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kings.padlet.org/leonardomagela/2223iseweek04"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hyperlink" Target="https://keats.kcl.ac.uk/mod/feedback/view.php?id=6334044" TargetMode="External"/><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hyperlink" Target="https://keats.kcl.ac.uk/mod/lti/view.php?id=6334045"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effectLst>
            <a:outerShdw blurRad="50800" dist="38100" dir="2700000" algn="tl" rotWithShape="0">
              <a:prstClr val="black">
                <a:alpha val="40000"/>
              </a:prstClr>
            </a:outerShdw>
          </a:effectLst>
        </p:spPr>
        <p:txBody>
          <a:bodyPr>
            <a:normAutofit fontScale="90000"/>
          </a:bodyPr>
          <a:lstStyle/>
          <a:p>
            <a:r>
              <a:rPr lang="en-GB" dirty="0">
                <a:ln>
                  <a:solidFill>
                    <a:schemeClr val="tx1"/>
                  </a:solidFill>
                </a:ln>
              </a:rPr>
              <a:t>4CCS1ISE – Introduction to Software Engineering</a:t>
            </a:r>
            <a:endParaRPr lang="en-US" dirty="0">
              <a:ln>
                <a:solidFill>
                  <a:schemeClr val="tx1"/>
                </a:solidFill>
              </a:ln>
            </a:endParaRPr>
          </a:p>
        </p:txBody>
      </p:sp>
      <p:sp>
        <p:nvSpPr>
          <p:cNvPr id="5" name="Subtitle 4"/>
          <p:cNvSpPr>
            <a:spLocks noGrp="1"/>
          </p:cNvSpPr>
          <p:nvPr>
            <p:ph type="subTitle" idx="1"/>
          </p:nvPr>
        </p:nvSpPr>
        <p:spPr/>
        <p:txBody>
          <a:bodyPr/>
          <a:lstStyle/>
          <a:p>
            <a:r>
              <a:rPr lang="en-GB" b="1" dirty="0"/>
              <a:t>Week 4 – In-Person Interactive Learning Session</a:t>
            </a:r>
          </a:p>
          <a:p>
            <a:r>
              <a:rPr lang="en-GB" dirty="0"/>
              <a:t>Dr Leonardo </a:t>
            </a:r>
            <a:r>
              <a:rPr lang="en-GB" dirty="0" err="1"/>
              <a:t>Magela</a:t>
            </a:r>
            <a:r>
              <a:rPr lang="en-GB" dirty="0"/>
              <a:t> Cunha</a:t>
            </a:r>
          </a:p>
          <a:p>
            <a:r>
              <a:rPr lang="en-GB" sz="1800" dirty="0"/>
              <a:t>January,2023</a:t>
            </a:r>
          </a:p>
          <a:p>
            <a:endParaRPr lang="en-GB" sz="1800" dirty="0"/>
          </a:p>
          <a:p>
            <a:endParaRPr lang="en-GB" sz="1800" dirty="0"/>
          </a:p>
        </p:txBody>
      </p:sp>
    </p:spTree>
    <p:extLst>
      <p:ext uri="{BB962C8B-B14F-4D97-AF65-F5344CB8AC3E}">
        <p14:creationId xmlns:p14="http://schemas.microsoft.com/office/powerpoint/2010/main" val="33784029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 cases diagram</a:t>
            </a:r>
          </a:p>
        </p:txBody>
      </p:sp>
      <p:sp>
        <p:nvSpPr>
          <p:cNvPr id="6" name="Slide Number Placeholder 5"/>
          <p:cNvSpPr>
            <a:spLocks noGrp="1"/>
          </p:cNvSpPr>
          <p:nvPr>
            <p:ph type="sldNum" sz="quarter" idx="12"/>
          </p:nvPr>
        </p:nvSpPr>
        <p:spPr>
          <a:xfrm>
            <a:off x="10798200" y="6498000"/>
            <a:ext cx="964125" cy="360000"/>
          </a:xfrm>
          <a:prstGeom prst="rect">
            <a:avLst/>
          </a:prstGeom>
        </p:spPr>
        <p:txBody>
          <a:bodyPr vert="horz" lIns="91440" tIns="0" rIns="0" bIns="0" rtlCol="0" anchor="t" anchorCtr="0"/>
          <a:lstStyle>
            <a:defPPr>
              <a:defRPr lang="en-US"/>
            </a:defPPr>
            <a:lvl1pPr marL="0" algn="r" defTabSz="457200" rtl="0" eaLnBrk="1" latinLnBrk="0" hangingPunct="1">
              <a:defRPr sz="1000" kern="1200">
                <a:solidFill>
                  <a:schemeClr val="tx2"/>
                </a:solidFill>
                <a:latin typeface="Georgia"/>
                <a:ea typeface="+mn-ea"/>
                <a:cs typeface="Georgi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04D54F-FA85-F344-8424-FB00D2AE8D01}" type="slidenum">
              <a:rPr lang="en-US" smtClean="0"/>
              <a:pPr/>
              <a:t>10</a:t>
            </a:fld>
            <a:endParaRPr lang="en-US"/>
          </a:p>
        </p:txBody>
      </p:sp>
    </p:spTree>
    <p:extLst>
      <p:ext uri="{BB962C8B-B14F-4D97-AF65-F5344CB8AC3E}">
        <p14:creationId xmlns:p14="http://schemas.microsoft.com/office/powerpoint/2010/main" val="33886263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D361-1A29-6D41-A426-EB8B892D1CB0}"/>
              </a:ext>
            </a:extLst>
          </p:cNvPr>
          <p:cNvSpPr>
            <a:spLocks noGrp="1"/>
          </p:cNvSpPr>
          <p:nvPr>
            <p:ph type="title"/>
          </p:nvPr>
        </p:nvSpPr>
        <p:spPr/>
        <p:txBody>
          <a:bodyPr>
            <a:normAutofit/>
          </a:bodyPr>
          <a:lstStyle/>
          <a:p>
            <a:r>
              <a:rPr lang="en-US" dirty="0"/>
              <a:t>Class Diagram</a:t>
            </a:r>
          </a:p>
        </p:txBody>
      </p:sp>
      <p:sp>
        <p:nvSpPr>
          <p:cNvPr id="3" name="Content Placeholder 2">
            <a:extLst>
              <a:ext uri="{FF2B5EF4-FFF2-40B4-BE49-F238E27FC236}">
                <a16:creationId xmlns:a16="http://schemas.microsoft.com/office/drawing/2014/main" id="{550DC710-F23A-1F43-BA09-C1D2C1C96E0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932008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DAB2-5B8D-A74E-94CB-A6F0F2629951}"/>
              </a:ext>
            </a:extLst>
          </p:cNvPr>
          <p:cNvSpPr>
            <a:spLocks noGrp="1"/>
          </p:cNvSpPr>
          <p:nvPr>
            <p:ph type="title"/>
          </p:nvPr>
        </p:nvSpPr>
        <p:spPr/>
        <p:txBody>
          <a:bodyPr/>
          <a:lstStyle/>
          <a:p>
            <a:r>
              <a:rPr lang="en-US" dirty="0"/>
              <a:t>State machine diagram</a:t>
            </a:r>
          </a:p>
        </p:txBody>
      </p:sp>
    </p:spTree>
    <p:extLst>
      <p:ext uri="{BB962C8B-B14F-4D97-AF65-F5344CB8AC3E}">
        <p14:creationId xmlns:p14="http://schemas.microsoft.com/office/powerpoint/2010/main" val="27029420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53465-9381-514C-981D-A02D70A488D6}"/>
              </a:ext>
            </a:extLst>
          </p:cNvPr>
          <p:cNvSpPr>
            <a:spLocks noGrp="1"/>
          </p:cNvSpPr>
          <p:nvPr>
            <p:ph type="title"/>
          </p:nvPr>
        </p:nvSpPr>
        <p:spPr/>
        <p:txBody>
          <a:bodyPr/>
          <a:lstStyle/>
          <a:p>
            <a:r>
              <a:rPr lang="en-US" dirty="0"/>
              <a:t>Extend/reuse the stack (Homework/extra exercise)</a:t>
            </a:r>
          </a:p>
        </p:txBody>
      </p:sp>
      <p:sp>
        <p:nvSpPr>
          <p:cNvPr id="3" name="Content Placeholder 2">
            <a:extLst>
              <a:ext uri="{FF2B5EF4-FFF2-40B4-BE49-F238E27FC236}">
                <a16:creationId xmlns:a16="http://schemas.microsoft.com/office/drawing/2014/main" id="{0CB7A36D-1D43-7141-BCF0-3B43BDF21CC4}"/>
              </a:ext>
            </a:extLst>
          </p:cNvPr>
          <p:cNvSpPr>
            <a:spLocks noGrp="1"/>
          </p:cNvSpPr>
          <p:nvPr>
            <p:ph idx="1"/>
          </p:nvPr>
        </p:nvSpPr>
        <p:spPr/>
        <p:txBody>
          <a:bodyPr/>
          <a:lstStyle/>
          <a:p>
            <a:r>
              <a:rPr lang="en-US" dirty="0"/>
              <a:t>Add the ability to query about whether an element is on the stack at all.</a:t>
            </a:r>
          </a:p>
        </p:txBody>
      </p:sp>
    </p:spTree>
    <p:extLst>
      <p:ext uri="{BB962C8B-B14F-4D97-AF65-F5344CB8AC3E}">
        <p14:creationId xmlns:p14="http://schemas.microsoft.com/office/powerpoint/2010/main" val="9922930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B33C-EFF5-01D9-2CFF-09BCE5B929B6}"/>
              </a:ext>
            </a:extLst>
          </p:cNvPr>
          <p:cNvSpPr>
            <a:spLocks noGrp="1"/>
          </p:cNvSpPr>
          <p:nvPr>
            <p:ph type="title"/>
          </p:nvPr>
        </p:nvSpPr>
        <p:spPr/>
        <p:txBody>
          <a:bodyPr/>
          <a:lstStyle/>
          <a:p>
            <a:r>
              <a:rPr lang="en-US" dirty="0"/>
              <a:t>ATM use cases</a:t>
            </a:r>
          </a:p>
        </p:txBody>
      </p:sp>
      <p:sp>
        <p:nvSpPr>
          <p:cNvPr id="3" name="Content Placeholder 2">
            <a:extLst>
              <a:ext uri="{FF2B5EF4-FFF2-40B4-BE49-F238E27FC236}">
                <a16:creationId xmlns:a16="http://schemas.microsoft.com/office/drawing/2014/main" id="{47278B51-11F3-1D09-C85E-EE083C4C56D5}"/>
              </a:ext>
            </a:extLst>
          </p:cNvPr>
          <p:cNvSpPr>
            <a:spLocks noGrp="1"/>
          </p:cNvSpPr>
          <p:nvPr>
            <p:ph sz="half" idx="1"/>
          </p:nvPr>
        </p:nvSpPr>
        <p:spPr>
          <a:xfrm>
            <a:off x="479999" y="1088721"/>
            <a:ext cx="7512095" cy="4860560"/>
          </a:xfrm>
        </p:spPr>
        <p:txBody>
          <a:bodyPr/>
          <a:lstStyle/>
          <a:p>
            <a:r>
              <a:rPr lang="en-US" dirty="0"/>
              <a:t>Create a class diagram based on this ATM use cases diagram</a:t>
            </a:r>
          </a:p>
        </p:txBody>
      </p:sp>
      <p:sp>
        <p:nvSpPr>
          <p:cNvPr id="5" name="Date Placeholder 4">
            <a:extLst>
              <a:ext uri="{FF2B5EF4-FFF2-40B4-BE49-F238E27FC236}">
                <a16:creationId xmlns:a16="http://schemas.microsoft.com/office/drawing/2014/main" id="{BAD7FDF4-B686-D9FC-ABBD-EBF1CB5FED82}"/>
              </a:ext>
            </a:extLst>
          </p:cNvPr>
          <p:cNvSpPr>
            <a:spLocks noGrp="1"/>
          </p:cNvSpPr>
          <p:nvPr>
            <p:ph type="dt" sz="half" idx="10"/>
          </p:nvPr>
        </p:nvSpPr>
        <p:spPr/>
        <p:txBody>
          <a:bodyPr/>
          <a:lstStyle/>
          <a:p>
            <a:r>
              <a:rPr lang="en-GB">
                <a:solidFill>
                  <a:srgbClr val="0A2D50"/>
                </a:solidFill>
              </a:rPr>
              <a:t>January 23</a:t>
            </a:r>
            <a:endParaRPr lang="en-US" dirty="0">
              <a:solidFill>
                <a:srgbClr val="0A2D50"/>
              </a:solidFill>
            </a:endParaRPr>
          </a:p>
        </p:txBody>
      </p:sp>
      <p:sp>
        <p:nvSpPr>
          <p:cNvPr id="6" name="Footer Placeholder 5">
            <a:extLst>
              <a:ext uri="{FF2B5EF4-FFF2-40B4-BE49-F238E27FC236}">
                <a16:creationId xmlns:a16="http://schemas.microsoft.com/office/drawing/2014/main" id="{5661281B-4374-C669-6AED-7F6825D429E2}"/>
              </a:ext>
            </a:extLst>
          </p:cNvPr>
          <p:cNvSpPr>
            <a:spLocks noGrp="1"/>
          </p:cNvSpPr>
          <p:nvPr>
            <p:ph type="ftr" sz="quarter" idx="11"/>
          </p:nvPr>
        </p:nvSpPr>
        <p:spPr/>
        <p:txBody>
          <a:bodyPr/>
          <a:lstStyle/>
          <a:p>
            <a:r>
              <a:rPr lang="en-US">
                <a:solidFill>
                  <a:srgbClr val="0A2D50"/>
                </a:solidFill>
              </a:rPr>
              <a:t>(c) King's College London, leonardo.magela@kcl.ac.uk</a:t>
            </a:r>
            <a:endParaRPr lang="en-US" dirty="0">
              <a:solidFill>
                <a:srgbClr val="0A2D50"/>
              </a:solidFill>
            </a:endParaRPr>
          </a:p>
        </p:txBody>
      </p:sp>
      <p:pic>
        <p:nvPicPr>
          <p:cNvPr id="8" name="Picture 7">
            <a:extLst>
              <a:ext uri="{FF2B5EF4-FFF2-40B4-BE49-F238E27FC236}">
                <a16:creationId xmlns:a16="http://schemas.microsoft.com/office/drawing/2014/main" id="{FBDA9105-9C46-7D48-0F07-41D1107FE846}"/>
              </a:ext>
            </a:extLst>
          </p:cNvPr>
          <p:cNvPicPr>
            <a:picLocks noChangeAspect="1"/>
          </p:cNvPicPr>
          <p:nvPr/>
        </p:nvPicPr>
        <p:blipFill>
          <a:blip r:embed="rId3"/>
          <a:stretch>
            <a:fillRect/>
          </a:stretch>
        </p:blipFill>
        <p:spPr>
          <a:xfrm>
            <a:off x="4096512" y="1671994"/>
            <a:ext cx="5193538" cy="4563705"/>
          </a:xfrm>
          <a:prstGeom prst="rect">
            <a:avLst/>
          </a:prstGeom>
        </p:spPr>
      </p:pic>
    </p:spTree>
    <p:extLst>
      <p:ext uri="{BB962C8B-B14F-4D97-AF65-F5344CB8AC3E}">
        <p14:creationId xmlns:p14="http://schemas.microsoft.com/office/powerpoint/2010/main" val="16895307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DF9-769F-217F-5000-0396CDA239AF}"/>
              </a:ext>
            </a:extLst>
          </p:cNvPr>
          <p:cNvSpPr>
            <a:spLocks noGrp="1"/>
          </p:cNvSpPr>
          <p:nvPr>
            <p:ph type="title"/>
          </p:nvPr>
        </p:nvSpPr>
        <p:spPr/>
        <p:txBody>
          <a:bodyPr anchor="t">
            <a:normAutofit/>
          </a:bodyPr>
          <a:lstStyle/>
          <a:p>
            <a:r>
              <a:rPr lang="en-US" dirty="0"/>
              <a:t>ATM State Machine</a:t>
            </a:r>
          </a:p>
        </p:txBody>
      </p:sp>
      <p:sp>
        <p:nvSpPr>
          <p:cNvPr id="7" name="Content Placeholder 6">
            <a:extLst>
              <a:ext uri="{FF2B5EF4-FFF2-40B4-BE49-F238E27FC236}">
                <a16:creationId xmlns:a16="http://schemas.microsoft.com/office/drawing/2014/main" id="{44F28281-8478-8F67-3A96-4A0B89D40412}"/>
              </a:ext>
            </a:extLst>
          </p:cNvPr>
          <p:cNvSpPr>
            <a:spLocks noGrp="1"/>
          </p:cNvSpPr>
          <p:nvPr>
            <p:ph idx="1"/>
          </p:nvPr>
        </p:nvSpPr>
        <p:spPr/>
        <p:txBody>
          <a:bodyPr/>
          <a:lstStyle/>
          <a:p>
            <a:r>
              <a:rPr lang="en-US" dirty="0"/>
              <a:t>Additional requirements:</a:t>
            </a:r>
          </a:p>
          <a:p>
            <a:r>
              <a:rPr lang="en-US" dirty="0"/>
              <a:t>When the ATM is turned on, it should perform a self test to check if it is working properly.</a:t>
            </a:r>
          </a:p>
          <a:p>
            <a:r>
              <a:rPr lang="en-US" dirty="0"/>
              <a:t>In case the case the ATM is in maintenance(or refilling) or out of service(due to an error),  it should not allow the customer to perform any transactions.</a:t>
            </a:r>
          </a:p>
        </p:txBody>
      </p:sp>
      <p:sp>
        <p:nvSpPr>
          <p:cNvPr id="5" name="Date Placeholder 4">
            <a:extLst>
              <a:ext uri="{FF2B5EF4-FFF2-40B4-BE49-F238E27FC236}">
                <a16:creationId xmlns:a16="http://schemas.microsoft.com/office/drawing/2014/main" id="{03E163AA-1CF0-5568-1846-EB4A897480D0}"/>
              </a:ext>
            </a:extLst>
          </p:cNvPr>
          <p:cNvSpPr>
            <a:spLocks noGrp="1"/>
          </p:cNvSpPr>
          <p:nvPr>
            <p:ph type="dt" sz="half" idx="10"/>
          </p:nvPr>
        </p:nvSpPr>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6" name="Footer Placeholder 5">
            <a:extLst>
              <a:ext uri="{FF2B5EF4-FFF2-40B4-BE49-F238E27FC236}">
                <a16:creationId xmlns:a16="http://schemas.microsoft.com/office/drawing/2014/main" id="{3B1C611E-759F-B29F-7754-A9A557E639AD}"/>
              </a:ext>
            </a:extLst>
          </p:cNvPr>
          <p:cNvSpPr>
            <a:spLocks noGrp="1"/>
          </p:cNvSpPr>
          <p:nvPr>
            <p:ph type="ftr" sz="quarter" idx="11"/>
          </p:nvPr>
        </p:nvSpPr>
        <p:spPr/>
        <p:txBody>
          <a:bodyPr>
            <a:normAutofit/>
          </a:bodyPr>
          <a:lstStyle/>
          <a:p>
            <a:pPr>
              <a:spcAft>
                <a:spcPts val="600"/>
              </a:spcAft>
            </a:pPr>
            <a:r>
              <a:rPr lang="en-US">
                <a:solidFill>
                  <a:srgbClr val="0A2D50"/>
                </a:solidFill>
              </a:rPr>
              <a:t>(c) King's College London, leonardo.magela@kcl.ac.uk</a:t>
            </a:r>
          </a:p>
        </p:txBody>
      </p:sp>
    </p:spTree>
    <p:extLst>
      <p:ext uri="{BB962C8B-B14F-4D97-AF65-F5344CB8AC3E}">
        <p14:creationId xmlns:p14="http://schemas.microsoft.com/office/powerpoint/2010/main" val="33562306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23DF9-769F-217F-5000-0396CDA239AF}"/>
              </a:ext>
            </a:extLst>
          </p:cNvPr>
          <p:cNvSpPr>
            <a:spLocks noGrp="1"/>
          </p:cNvSpPr>
          <p:nvPr>
            <p:ph type="title"/>
          </p:nvPr>
        </p:nvSpPr>
        <p:spPr>
          <a:xfrm>
            <a:off x="480000" y="180000"/>
            <a:ext cx="11232000" cy="720000"/>
          </a:xfrm>
        </p:spPr>
        <p:txBody>
          <a:bodyPr anchor="t">
            <a:normAutofit/>
          </a:bodyPr>
          <a:lstStyle/>
          <a:p>
            <a:r>
              <a:rPr lang="en-US" dirty="0"/>
              <a:t>ATM State Machine</a:t>
            </a:r>
          </a:p>
        </p:txBody>
      </p:sp>
      <p:sp>
        <p:nvSpPr>
          <p:cNvPr id="5" name="Date Placeholder 4">
            <a:extLst>
              <a:ext uri="{FF2B5EF4-FFF2-40B4-BE49-F238E27FC236}">
                <a16:creationId xmlns:a16="http://schemas.microsoft.com/office/drawing/2014/main" id="{03E163AA-1CF0-5568-1846-EB4A897480D0}"/>
              </a:ext>
            </a:extLst>
          </p:cNvPr>
          <p:cNvSpPr>
            <a:spLocks noGrp="1"/>
          </p:cNvSpPr>
          <p:nvPr>
            <p:ph type="dt" sz="half" idx="10"/>
          </p:nvPr>
        </p:nvSpPr>
        <p:spPr>
          <a:xfrm>
            <a:off x="480000" y="6498000"/>
            <a:ext cx="960000" cy="360000"/>
          </a:xfrm>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6" name="Footer Placeholder 5">
            <a:extLst>
              <a:ext uri="{FF2B5EF4-FFF2-40B4-BE49-F238E27FC236}">
                <a16:creationId xmlns:a16="http://schemas.microsoft.com/office/drawing/2014/main" id="{3B1C611E-759F-B29F-7754-A9A557E639AD}"/>
              </a:ext>
            </a:extLst>
          </p:cNvPr>
          <p:cNvSpPr>
            <a:spLocks noGrp="1"/>
          </p:cNvSpPr>
          <p:nvPr>
            <p:ph type="ftr" sz="quarter" idx="11"/>
          </p:nvPr>
        </p:nvSpPr>
        <p:spPr>
          <a:xfrm>
            <a:off x="1440000" y="6498000"/>
            <a:ext cx="9312000" cy="360000"/>
          </a:xfrm>
        </p:spPr>
        <p:txBody>
          <a:bodyPr>
            <a:normAutofit/>
          </a:bodyPr>
          <a:lstStyle/>
          <a:p>
            <a:pPr>
              <a:spcAft>
                <a:spcPts val="600"/>
              </a:spcAft>
            </a:pPr>
            <a:r>
              <a:rPr lang="en-US">
                <a:solidFill>
                  <a:srgbClr val="0A2D50"/>
                </a:solidFill>
              </a:rPr>
              <a:t>(c) King's College London, leonardo.magela@kcl.ac.uk</a:t>
            </a:r>
          </a:p>
        </p:txBody>
      </p:sp>
    </p:spTree>
    <p:extLst>
      <p:ext uri="{BB962C8B-B14F-4D97-AF65-F5344CB8AC3E}">
        <p14:creationId xmlns:p14="http://schemas.microsoft.com/office/powerpoint/2010/main" val="18007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D36FD-06DB-6BD0-7E89-09B1DB42A03D}"/>
              </a:ext>
            </a:extLst>
          </p:cNvPr>
          <p:cNvSpPr>
            <a:spLocks noGrp="1"/>
          </p:cNvSpPr>
          <p:nvPr>
            <p:ph type="title"/>
          </p:nvPr>
        </p:nvSpPr>
        <p:spPr>
          <a:xfrm>
            <a:off x="480000" y="180000"/>
            <a:ext cx="11232000" cy="720000"/>
          </a:xfrm>
        </p:spPr>
        <p:txBody>
          <a:bodyPr anchor="t">
            <a:normAutofit/>
          </a:bodyPr>
          <a:lstStyle/>
          <a:p>
            <a:r>
              <a:rPr lang="en-US" dirty="0"/>
              <a:t>Person Marital Status</a:t>
            </a:r>
          </a:p>
        </p:txBody>
      </p:sp>
      <p:sp>
        <p:nvSpPr>
          <p:cNvPr id="3" name="Content Placeholder 2">
            <a:extLst>
              <a:ext uri="{FF2B5EF4-FFF2-40B4-BE49-F238E27FC236}">
                <a16:creationId xmlns:a16="http://schemas.microsoft.com/office/drawing/2014/main" id="{F4967F63-FD0D-05D0-40AB-95ED9158FC12}"/>
              </a:ext>
            </a:extLst>
          </p:cNvPr>
          <p:cNvSpPr>
            <a:spLocks noGrp="1"/>
          </p:cNvSpPr>
          <p:nvPr>
            <p:ph sz="half" idx="1"/>
          </p:nvPr>
        </p:nvSpPr>
        <p:spPr>
          <a:xfrm>
            <a:off x="480000" y="1088721"/>
            <a:ext cx="5376000" cy="4860560"/>
          </a:xfrm>
        </p:spPr>
        <p:txBody>
          <a:bodyPr>
            <a:normAutofit/>
          </a:bodyPr>
          <a:lstStyle/>
          <a:p>
            <a:pPr>
              <a:spcAft>
                <a:spcPts val="600"/>
              </a:spcAft>
            </a:pPr>
            <a:r>
              <a:rPr lang="en-GB" b="0" i="0" dirty="0">
                <a:effectLst/>
              </a:rPr>
              <a:t>The Marriage and Civil Partnership (Minimum Age) Act 2022 received Royal Assent in April 2022. It is planned to come into effect on Monday 27 February 2023. </a:t>
            </a:r>
          </a:p>
          <a:p>
            <a:pPr>
              <a:spcAft>
                <a:spcPts val="600"/>
              </a:spcAft>
            </a:pPr>
            <a:endParaRPr lang="en-GB" dirty="0"/>
          </a:p>
          <a:p>
            <a:pPr>
              <a:spcAft>
                <a:spcPts val="600"/>
              </a:spcAft>
            </a:pPr>
            <a:r>
              <a:rPr lang="en-GB" b="0" i="0" dirty="0">
                <a:effectLst/>
              </a:rPr>
              <a:t>For full details of the provisions of this Act, see </a:t>
            </a:r>
            <a:r>
              <a:rPr lang="en-GB" b="0" i="0" dirty="0">
                <a:effectLst/>
                <a:hlinkClick r:id="rId3"/>
              </a:rPr>
              <a:t>Marriage And Civil Partnership (Minimum Age) Act 2022 (legislation.gov.uk)</a:t>
            </a:r>
            <a:r>
              <a:rPr lang="en-GB" b="0" i="0" dirty="0">
                <a:effectLst/>
              </a:rPr>
              <a:t>.</a:t>
            </a:r>
          </a:p>
          <a:p>
            <a:pPr>
              <a:spcAft>
                <a:spcPts val="600"/>
              </a:spcAft>
            </a:pPr>
            <a:endParaRPr lang="en-GB" b="0" i="0" dirty="0">
              <a:effectLst/>
            </a:endParaRPr>
          </a:p>
          <a:p>
            <a:pPr>
              <a:spcAft>
                <a:spcPts val="600"/>
              </a:spcAft>
            </a:pPr>
            <a:r>
              <a:rPr lang="en-GB" b="0" i="0" dirty="0">
                <a:effectLst/>
              </a:rPr>
              <a:t>Draw a state machine diagram to represent the marital status of a person.</a:t>
            </a:r>
            <a:endParaRPr lang="en-US" dirty="0"/>
          </a:p>
        </p:txBody>
      </p:sp>
      <p:pic>
        <p:nvPicPr>
          <p:cNvPr id="8" name="Picture Placeholder 7" descr="Two women outline">
            <a:extLst>
              <a:ext uri="{FF2B5EF4-FFF2-40B4-BE49-F238E27FC236}">
                <a16:creationId xmlns:a16="http://schemas.microsoft.com/office/drawing/2014/main" id="{4362DE5A-9B6E-AECF-A6D6-9D808D338A85}"/>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758" b="4758"/>
          <a:stretch>
            <a:fillRect/>
          </a:stretch>
        </p:blipFill>
        <p:spPr>
          <a:xfrm>
            <a:off x="9247087" y="3620047"/>
            <a:ext cx="3240000" cy="2931702"/>
          </a:xfrm>
        </p:spPr>
      </p:pic>
      <p:sp>
        <p:nvSpPr>
          <p:cNvPr id="5" name="Date Placeholder 4">
            <a:extLst>
              <a:ext uri="{FF2B5EF4-FFF2-40B4-BE49-F238E27FC236}">
                <a16:creationId xmlns:a16="http://schemas.microsoft.com/office/drawing/2014/main" id="{77288890-6947-4F02-EBC1-9E83E21BCFDD}"/>
              </a:ext>
            </a:extLst>
          </p:cNvPr>
          <p:cNvSpPr>
            <a:spLocks noGrp="1"/>
          </p:cNvSpPr>
          <p:nvPr>
            <p:ph type="dt" sz="half" idx="10"/>
          </p:nvPr>
        </p:nvSpPr>
        <p:spPr>
          <a:xfrm>
            <a:off x="480000" y="6498000"/>
            <a:ext cx="960000" cy="360000"/>
          </a:xfrm>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6" name="Footer Placeholder 5">
            <a:extLst>
              <a:ext uri="{FF2B5EF4-FFF2-40B4-BE49-F238E27FC236}">
                <a16:creationId xmlns:a16="http://schemas.microsoft.com/office/drawing/2014/main" id="{78B81388-8502-0837-D2D1-8939DED1AD46}"/>
              </a:ext>
            </a:extLst>
          </p:cNvPr>
          <p:cNvSpPr>
            <a:spLocks noGrp="1"/>
          </p:cNvSpPr>
          <p:nvPr>
            <p:ph type="ftr" sz="quarter" idx="11"/>
          </p:nvPr>
        </p:nvSpPr>
        <p:spPr>
          <a:xfrm>
            <a:off x="1440000" y="6498000"/>
            <a:ext cx="9312000" cy="360000"/>
          </a:xfrm>
        </p:spPr>
        <p:txBody>
          <a:bodyPr>
            <a:normAutofit/>
          </a:bodyPr>
          <a:lstStyle/>
          <a:p>
            <a:pPr>
              <a:spcAft>
                <a:spcPts val="600"/>
              </a:spcAft>
            </a:pPr>
            <a:r>
              <a:rPr lang="en-US">
                <a:solidFill>
                  <a:srgbClr val="0A2D50"/>
                </a:solidFill>
              </a:rPr>
              <a:t>(c) King's College London, leonardo.magela@kcl.ac.uk</a:t>
            </a:r>
          </a:p>
        </p:txBody>
      </p:sp>
      <p:pic>
        <p:nvPicPr>
          <p:cNvPr id="10" name="Graphic 9" descr="Two Men outline">
            <a:extLst>
              <a:ext uri="{FF2B5EF4-FFF2-40B4-BE49-F238E27FC236}">
                <a16:creationId xmlns:a16="http://schemas.microsoft.com/office/drawing/2014/main" id="{377CA5DE-A74A-F107-0C7B-0227A7E11E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39623" y="-82777"/>
            <a:ext cx="3240000" cy="3240000"/>
          </a:xfrm>
          <a:prstGeom prst="rect">
            <a:avLst/>
          </a:prstGeom>
        </p:spPr>
      </p:pic>
      <p:pic>
        <p:nvPicPr>
          <p:cNvPr id="13" name="Graphic 12" descr="Man and woman outline">
            <a:extLst>
              <a:ext uri="{FF2B5EF4-FFF2-40B4-BE49-F238E27FC236}">
                <a16:creationId xmlns:a16="http://schemas.microsoft.com/office/drawing/2014/main" id="{1B4BACCF-6AE7-286D-07CE-1481CD0D6C6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42360" y="1172014"/>
            <a:ext cx="3240000" cy="3240000"/>
          </a:xfrm>
          <a:prstGeom prst="rect">
            <a:avLst/>
          </a:prstGeom>
        </p:spPr>
      </p:pic>
    </p:spTree>
    <p:extLst>
      <p:ext uri="{BB962C8B-B14F-4D97-AF65-F5344CB8AC3E}">
        <p14:creationId xmlns:p14="http://schemas.microsoft.com/office/powerpoint/2010/main" val="3776337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74B5-1FFC-9035-C681-5789660B22C1}"/>
              </a:ext>
            </a:extLst>
          </p:cNvPr>
          <p:cNvSpPr>
            <a:spLocks noGrp="1"/>
          </p:cNvSpPr>
          <p:nvPr>
            <p:ph type="title"/>
          </p:nvPr>
        </p:nvSpPr>
        <p:spPr/>
        <p:txBody>
          <a:bodyPr/>
          <a:lstStyle/>
          <a:p>
            <a:r>
              <a:rPr lang="en-US" dirty="0"/>
              <a:t>Person Marital Status</a:t>
            </a:r>
          </a:p>
        </p:txBody>
      </p:sp>
      <p:sp>
        <p:nvSpPr>
          <p:cNvPr id="5" name="Date Placeholder 4">
            <a:extLst>
              <a:ext uri="{FF2B5EF4-FFF2-40B4-BE49-F238E27FC236}">
                <a16:creationId xmlns:a16="http://schemas.microsoft.com/office/drawing/2014/main" id="{7F23A844-7D16-4ECD-1DFD-406C5722D478}"/>
              </a:ext>
            </a:extLst>
          </p:cNvPr>
          <p:cNvSpPr>
            <a:spLocks noGrp="1"/>
          </p:cNvSpPr>
          <p:nvPr>
            <p:ph type="dt" sz="half" idx="10"/>
          </p:nvPr>
        </p:nvSpPr>
        <p:spPr/>
        <p:txBody>
          <a:bodyPr/>
          <a:lstStyle/>
          <a:p>
            <a:r>
              <a:rPr lang="en-GB">
                <a:solidFill>
                  <a:srgbClr val="0A2D50"/>
                </a:solidFill>
              </a:rPr>
              <a:t>January 23</a:t>
            </a:r>
            <a:endParaRPr lang="en-US" dirty="0">
              <a:solidFill>
                <a:srgbClr val="0A2D50"/>
              </a:solidFill>
            </a:endParaRPr>
          </a:p>
        </p:txBody>
      </p:sp>
      <p:sp>
        <p:nvSpPr>
          <p:cNvPr id="6" name="Footer Placeholder 5">
            <a:extLst>
              <a:ext uri="{FF2B5EF4-FFF2-40B4-BE49-F238E27FC236}">
                <a16:creationId xmlns:a16="http://schemas.microsoft.com/office/drawing/2014/main" id="{AA8C6C62-A898-5E05-9C7B-158ED88AE3D1}"/>
              </a:ext>
            </a:extLst>
          </p:cNvPr>
          <p:cNvSpPr>
            <a:spLocks noGrp="1"/>
          </p:cNvSpPr>
          <p:nvPr>
            <p:ph type="ftr" sz="quarter" idx="11"/>
          </p:nvPr>
        </p:nvSpPr>
        <p:spPr/>
        <p:txBody>
          <a:bodyPr/>
          <a:lstStyle/>
          <a:p>
            <a:r>
              <a:rPr lang="en-US">
                <a:solidFill>
                  <a:srgbClr val="0A2D50"/>
                </a:solidFill>
              </a:rPr>
              <a:t>(c) King's College London, leonardo.magela@kcl.ac.uk</a:t>
            </a:r>
            <a:endParaRPr lang="en-US" dirty="0">
              <a:solidFill>
                <a:srgbClr val="0A2D50"/>
              </a:solidFill>
            </a:endParaRPr>
          </a:p>
        </p:txBody>
      </p:sp>
    </p:spTree>
    <p:extLst>
      <p:ext uri="{BB962C8B-B14F-4D97-AF65-F5344CB8AC3E}">
        <p14:creationId xmlns:p14="http://schemas.microsoft.com/office/powerpoint/2010/main" val="136711795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BB7BBB-BDEE-0645-B9B4-BC16FFC45233}"/>
              </a:ext>
            </a:extLst>
          </p:cNvPr>
          <p:cNvSpPr>
            <a:spLocks noGrp="1"/>
          </p:cNvSpPr>
          <p:nvPr>
            <p:ph type="ctrTitle"/>
          </p:nvPr>
        </p:nvSpPr>
        <p:spPr/>
        <p:txBody>
          <a:bodyPr/>
          <a:lstStyle/>
          <a:p>
            <a:endParaRPr lang="en-US" dirty="0"/>
          </a:p>
        </p:txBody>
      </p:sp>
      <p:sp>
        <p:nvSpPr>
          <p:cNvPr id="2" name="Text Placeholder 1">
            <a:extLst>
              <a:ext uri="{FF2B5EF4-FFF2-40B4-BE49-F238E27FC236}">
                <a16:creationId xmlns:a16="http://schemas.microsoft.com/office/drawing/2014/main" id="{AE695B9B-A7BB-114B-9B0A-D884141025B8}"/>
              </a:ext>
            </a:extLst>
          </p:cNvPr>
          <p:cNvSpPr>
            <a:spLocks noGrp="1"/>
          </p:cNvSpPr>
          <p:nvPr>
            <p:ph type="body" sz="quarter" idx="10"/>
          </p:nvPr>
        </p:nvSpPr>
        <p:spPr/>
        <p:txBody>
          <a:bodyPr/>
          <a:lstStyle/>
          <a:p>
            <a:r>
              <a:rPr lang="en-GB" b="1" dirty="0"/>
              <a:t>Contact details/for more information</a:t>
            </a:r>
            <a:br>
              <a:rPr lang="en-GB" dirty="0"/>
            </a:br>
            <a:r>
              <a:rPr lang="en-GB" dirty="0"/>
              <a:t>Leonardo Magela Cunha</a:t>
            </a:r>
          </a:p>
          <a:p>
            <a:br>
              <a:rPr lang="en-GB" dirty="0"/>
            </a:br>
            <a:r>
              <a:rPr lang="en-GB" dirty="0" err="1"/>
              <a:t>leonardo.magela@kcl.ac.uk</a:t>
            </a:r>
            <a:br>
              <a:rPr lang="en-GB" dirty="0"/>
            </a:br>
            <a:endParaRPr lang="en-US" dirty="0"/>
          </a:p>
        </p:txBody>
      </p:sp>
      <p:sp>
        <p:nvSpPr>
          <p:cNvPr id="4" name="Text Placeholder 3">
            <a:extLst>
              <a:ext uri="{FF2B5EF4-FFF2-40B4-BE49-F238E27FC236}">
                <a16:creationId xmlns:a16="http://schemas.microsoft.com/office/drawing/2014/main" id="{2E05C564-6F13-C445-8717-625C811FEBC5}"/>
              </a:ext>
            </a:extLst>
          </p:cNvPr>
          <p:cNvSpPr>
            <a:spLocks noGrp="1"/>
          </p:cNvSpPr>
          <p:nvPr>
            <p:ph type="body" sz="quarter" idx="11"/>
          </p:nvPr>
        </p:nvSpPr>
        <p:spPr/>
        <p:txBody>
          <a:bodyPr/>
          <a:lstStyle/>
          <a:p>
            <a:pPr lvl="0">
              <a:defRPr/>
            </a:pPr>
            <a:r>
              <a:rPr lang="en-US" dirty="0">
                <a:latin typeface="Georgia" panose="02040502050405020303" pitchFamily="18" charset="0"/>
              </a:rPr>
              <a:t>© 2020 King’s College London. All rights reserved</a:t>
            </a:r>
          </a:p>
          <a:p>
            <a:pPr lvl="0"/>
            <a:endParaRPr lang="en-US" dirty="0"/>
          </a:p>
          <a:p>
            <a:endParaRPr lang="en-US" dirty="0"/>
          </a:p>
        </p:txBody>
      </p:sp>
    </p:spTree>
    <p:extLst>
      <p:ext uri="{BB962C8B-B14F-4D97-AF65-F5344CB8AC3E}">
        <p14:creationId xmlns:p14="http://schemas.microsoft.com/office/powerpoint/2010/main" val="37353710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EC0B0-9BB3-743D-7F28-20588B6F9DF9}"/>
              </a:ext>
            </a:extLst>
          </p:cNvPr>
          <p:cNvSpPr>
            <a:spLocks noGrp="1"/>
          </p:cNvSpPr>
          <p:nvPr>
            <p:ph type="title"/>
          </p:nvPr>
        </p:nvSpPr>
        <p:spPr>
          <a:xfrm>
            <a:off x="480000" y="180000"/>
            <a:ext cx="11232000" cy="720000"/>
          </a:xfrm>
        </p:spPr>
        <p:txBody>
          <a:bodyPr anchor="t">
            <a:normAutofit/>
          </a:bodyPr>
          <a:lstStyle/>
          <a:p>
            <a:r>
              <a:rPr lang="en-US" dirty="0"/>
              <a:t>KEATS today at 14:00</a:t>
            </a:r>
          </a:p>
        </p:txBody>
      </p:sp>
      <p:pic>
        <p:nvPicPr>
          <p:cNvPr id="9" name="Picture 8">
            <a:extLst>
              <a:ext uri="{FF2B5EF4-FFF2-40B4-BE49-F238E27FC236}">
                <a16:creationId xmlns:a16="http://schemas.microsoft.com/office/drawing/2014/main" id="{4D037D9F-3B01-EC3A-080C-EC7ECA997A40}"/>
              </a:ext>
            </a:extLst>
          </p:cNvPr>
          <p:cNvPicPr>
            <a:picLocks noChangeAspect="1"/>
          </p:cNvPicPr>
          <p:nvPr/>
        </p:nvPicPr>
        <p:blipFill>
          <a:blip r:embed="rId3"/>
          <a:stretch>
            <a:fillRect/>
          </a:stretch>
        </p:blipFill>
        <p:spPr>
          <a:xfrm>
            <a:off x="480000" y="1610521"/>
            <a:ext cx="5376000" cy="3816959"/>
          </a:xfrm>
          <a:prstGeom prst="rect">
            <a:avLst/>
          </a:prstGeom>
          <a:noFill/>
        </p:spPr>
      </p:pic>
      <p:pic>
        <p:nvPicPr>
          <p:cNvPr id="10" name="Content Placeholder 9">
            <a:extLst>
              <a:ext uri="{FF2B5EF4-FFF2-40B4-BE49-F238E27FC236}">
                <a16:creationId xmlns:a16="http://schemas.microsoft.com/office/drawing/2014/main" id="{25C80B7B-A96B-0793-692D-65B2584D4E96}"/>
              </a:ext>
            </a:extLst>
          </p:cNvPr>
          <p:cNvPicPr>
            <a:picLocks noGrp="1" noChangeAspect="1"/>
          </p:cNvPicPr>
          <p:nvPr>
            <p:ph sz="half" idx="2"/>
          </p:nvPr>
        </p:nvPicPr>
        <p:blipFill>
          <a:blip r:embed="rId4"/>
          <a:stretch>
            <a:fillRect/>
          </a:stretch>
        </p:blipFill>
        <p:spPr>
          <a:xfrm>
            <a:off x="6335713" y="1608670"/>
            <a:ext cx="5376862" cy="3821635"/>
          </a:xfrm>
          <a:prstGeom prst="rect">
            <a:avLst/>
          </a:prstGeom>
        </p:spPr>
      </p:pic>
      <p:sp>
        <p:nvSpPr>
          <p:cNvPr id="4" name="Date Placeholder 3">
            <a:extLst>
              <a:ext uri="{FF2B5EF4-FFF2-40B4-BE49-F238E27FC236}">
                <a16:creationId xmlns:a16="http://schemas.microsoft.com/office/drawing/2014/main" id="{7772CE79-EBB5-B4FC-E71B-DB2874FDE30E}"/>
              </a:ext>
            </a:extLst>
          </p:cNvPr>
          <p:cNvSpPr>
            <a:spLocks noGrp="1"/>
          </p:cNvSpPr>
          <p:nvPr>
            <p:ph type="dt" sz="half" idx="10"/>
          </p:nvPr>
        </p:nvSpPr>
        <p:spPr>
          <a:xfrm>
            <a:off x="480000" y="6498000"/>
            <a:ext cx="960000" cy="360000"/>
          </a:xfrm>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5" name="Footer Placeholder 4">
            <a:extLst>
              <a:ext uri="{FF2B5EF4-FFF2-40B4-BE49-F238E27FC236}">
                <a16:creationId xmlns:a16="http://schemas.microsoft.com/office/drawing/2014/main" id="{654221FE-4DBC-BF95-29AD-07400C28C936}"/>
              </a:ext>
            </a:extLst>
          </p:cNvPr>
          <p:cNvSpPr>
            <a:spLocks noGrp="1"/>
          </p:cNvSpPr>
          <p:nvPr>
            <p:ph type="ftr" sz="quarter" idx="11"/>
          </p:nvPr>
        </p:nvSpPr>
        <p:spPr>
          <a:xfrm>
            <a:off x="1440000" y="6498000"/>
            <a:ext cx="9312000" cy="360000"/>
          </a:xfrm>
        </p:spPr>
        <p:txBody>
          <a:bodyPr>
            <a:normAutofit/>
          </a:bodyPr>
          <a:lstStyle/>
          <a:p>
            <a:pPr>
              <a:spcAft>
                <a:spcPts val="600"/>
              </a:spcAft>
            </a:pPr>
            <a:r>
              <a:rPr lang="en-US">
                <a:solidFill>
                  <a:srgbClr val="0A2D50"/>
                </a:solidFill>
              </a:rPr>
              <a:t>(c) King's College London, leonardo.magela@kcl.ac.uk</a:t>
            </a:r>
          </a:p>
        </p:txBody>
      </p:sp>
    </p:spTree>
    <p:extLst>
      <p:ext uri="{BB962C8B-B14F-4D97-AF65-F5344CB8AC3E}">
        <p14:creationId xmlns:p14="http://schemas.microsoft.com/office/powerpoint/2010/main" val="5689994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ontent Placeholder 4">
            <a:extLst>
              <a:ext uri="{FF2B5EF4-FFF2-40B4-BE49-F238E27FC236}">
                <a16:creationId xmlns:a16="http://schemas.microsoft.com/office/drawing/2014/main" id="{443E1DDC-65D6-BFF5-B0BE-BB2BFC10FAD5}"/>
              </a:ext>
            </a:extLst>
          </p:cNvPr>
          <p:cNvGraphicFramePr>
            <a:graphicFrameLocks/>
          </p:cNvGraphicFramePr>
          <p:nvPr>
            <p:extLst>
              <p:ext uri="{D42A27DB-BD31-4B8C-83A1-F6EECF244321}">
                <p14:modId xmlns:p14="http://schemas.microsoft.com/office/powerpoint/2010/main" val="951918585"/>
              </p:ext>
            </p:extLst>
          </p:nvPr>
        </p:nvGraphicFramePr>
        <p:xfrm>
          <a:off x="479425" y="1089025"/>
          <a:ext cx="5376863" cy="4860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F25212B6-28E1-6074-D52B-40679690328E}"/>
              </a:ext>
            </a:extLst>
          </p:cNvPr>
          <p:cNvSpPr>
            <a:spLocks noGrp="1"/>
          </p:cNvSpPr>
          <p:nvPr>
            <p:ph type="title"/>
          </p:nvPr>
        </p:nvSpPr>
        <p:spPr/>
        <p:txBody>
          <a:bodyPr>
            <a:normAutofit/>
          </a:bodyPr>
          <a:lstStyle/>
          <a:p>
            <a:endParaRPr lang="en-US" dirty="0"/>
          </a:p>
        </p:txBody>
      </p:sp>
      <p:sp>
        <p:nvSpPr>
          <p:cNvPr id="4" name="Date Placeholder 3">
            <a:extLst>
              <a:ext uri="{FF2B5EF4-FFF2-40B4-BE49-F238E27FC236}">
                <a16:creationId xmlns:a16="http://schemas.microsoft.com/office/drawing/2014/main" id="{FCA3B422-67A3-1484-ACF6-876D5F399DDD}"/>
              </a:ext>
            </a:extLst>
          </p:cNvPr>
          <p:cNvSpPr>
            <a:spLocks noGrp="1"/>
          </p:cNvSpPr>
          <p:nvPr>
            <p:ph type="dt" sz="half" idx="10"/>
          </p:nvPr>
        </p:nvSpPr>
        <p:spPr/>
        <p:txBody>
          <a:bodyPr/>
          <a:lstStyle/>
          <a:p>
            <a:r>
              <a:rPr lang="en-GB">
                <a:solidFill>
                  <a:srgbClr val="0A2D50"/>
                </a:solidFill>
              </a:rPr>
              <a:t>January 23</a:t>
            </a:r>
            <a:endParaRPr lang="en-US" dirty="0">
              <a:solidFill>
                <a:srgbClr val="0A2D50"/>
              </a:solidFill>
            </a:endParaRPr>
          </a:p>
        </p:txBody>
      </p:sp>
      <p:sp>
        <p:nvSpPr>
          <p:cNvPr id="5" name="Footer Placeholder 4">
            <a:extLst>
              <a:ext uri="{FF2B5EF4-FFF2-40B4-BE49-F238E27FC236}">
                <a16:creationId xmlns:a16="http://schemas.microsoft.com/office/drawing/2014/main" id="{1841E1FD-6E57-1D2D-6D89-C3EC80C5E3BE}"/>
              </a:ext>
            </a:extLst>
          </p:cNvPr>
          <p:cNvSpPr>
            <a:spLocks noGrp="1"/>
          </p:cNvSpPr>
          <p:nvPr>
            <p:ph type="ftr" sz="quarter" idx="11"/>
          </p:nvPr>
        </p:nvSpPr>
        <p:spPr/>
        <p:txBody>
          <a:bodyPr/>
          <a:lstStyle/>
          <a:p>
            <a:r>
              <a:rPr lang="en-US" dirty="0">
                <a:solidFill>
                  <a:srgbClr val="0A2D50"/>
                </a:solidFill>
              </a:rPr>
              <a:t>(c) King's College London, </a:t>
            </a:r>
            <a:r>
              <a:rPr lang="en-US" dirty="0" err="1">
                <a:solidFill>
                  <a:srgbClr val="0A2D50"/>
                </a:solidFill>
              </a:rPr>
              <a:t>leonardo.magela@kcl.ac.uk</a:t>
            </a:r>
            <a:endParaRPr lang="en-US" dirty="0">
              <a:solidFill>
                <a:srgbClr val="0A2D50"/>
              </a:solidFill>
            </a:endParaRPr>
          </a:p>
        </p:txBody>
      </p:sp>
      <p:sp>
        <p:nvSpPr>
          <p:cNvPr id="6" name="Content Placeholder 5">
            <a:extLst>
              <a:ext uri="{FF2B5EF4-FFF2-40B4-BE49-F238E27FC236}">
                <a16:creationId xmlns:a16="http://schemas.microsoft.com/office/drawing/2014/main" id="{E872B907-085E-6740-6EE0-D765A3E34A4B}"/>
              </a:ext>
            </a:extLst>
          </p:cNvPr>
          <p:cNvSpPr txBox="1">
            <a:spLocks/>
          </p:cNvSpPr>
          <p:nvPr/>
        </p:nvSpPr>
        <p:spPr>
          <a:xfrm>
            <a:off x="6336000" y="1088721"/>
            <a:ext cx="5376000" cy="4860560"/>
          </a:xfrm>
          <a:prstGeom prst="rect">
            <a:avLst/>
          </a:prstGeom>
        </p:spPr>
        <p:txBody>
          <a:bodyPr>
            <a:normAutofit/>
          </a:bodyPr>
          <a:lstStyle>
            <a:lvl1pPr marL="26987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1pPr>
            <a:lvl2pPr marL="53975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2pPr>
            <a:lvl3pPr marL="809625"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3pPr>
            <a:lvl4pPr marL="1079500" indent="-269875"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4pPr>
            <a:lvl5pPr marL="1341438" indent="-261938" algn="l" defTabSz="457200" rtl="0" eaLnBrk="1" latinLnBrk="0" hangingPunct="1">
              <a:lnSpc>
                <a:spcPct val="120000"/>
              </a:lnSpc>
              <a:spcBef>
                <a:spcPts val="0"/>
              </a:spcBef>
              <a:buClr>
                <a:srgbClr val="0A2D50"/>
              </a:buClr>
              <a:buFont typeface="Arial"/>
              <a:buChar char="•"/>
              <a:defRPr sz="2000" kern="1200">
                <a:solidFill>
                  <a:schemeClr val="tx1"/>
                </a:solidFill>
                <a:latin typeface="Georgia"/>
                <a:ea typeface="+mn-ea"/>
                <a:cs typeface="Georgi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Aft>
                <a:spcPts val="600"/>
              </a:spcAft>
              <a:buNone/>
            </a:pPr>
            <a:r>
              <a:rPr lang="en-US" sz="3200" dirty="0">
                <a:solidFill>
                  <a:srgbClr val="0A2D50"/>
                </a:solidFill>
                <a:latin typeface="Impact"/>
                <a:ea typeface="+mj-ea"/>
              </a:rPr>
              <a:t>Table of contents</a:t>
            </a:r>
            <a:endParaRPr lang="en-US" sz="2400" dirty="0">
              <a:latin typeface="+mn-lt"/>
            </a:endParaRPr>
          </a:p>
          <a:p>
            <a:pPr marL="342900" indent="-342900">
              <a:spcAft>
                <a:spcPts val="600"/>
              </a:spcAft>
              <a:buFont typeface="Arial" panose="020B0604020202020204" pitchFamily="34" charset="0"/>
              <a:buChar char="•"/>
            </a:pPr>
            <a:r>
              <a:rPr lang="en-US" sz="2400" dirty="0">
                <a:latin typeface="+mn-lt"/>
              </a:rPr>
              <a:t>Exit questionnaire 3 feedback</a:t>
            </a:r>
          </a:p>
          <a:p>
            <a:pPr marL="342900" indent="-342900">
              <a:spcAft>
                <a:spcPts val="600"/>
              </a:spcAft>
              <a:buFont typeface="Arial" panose="020B0604020202020204" pitchFamily="34" charset="0"/>
              <a:buChar char="•"/>
            </a:pPr>
            <a:r>
              <a:rPr lang="en-US" sz="2400" dirty="0">
                <a:latin typeface="+mn-lt"/>
              </a:rPr>
              <a:t>Q&amp;A</a:t>
            </a:r>
          </a:p>
          <a:p>
            <a:pPr marL="342900" indent="-342900">
              <a:spcAft>
                <a:spcPts val="600"/>
              </a:spcAft>
              <a:buFont typeface="Arial" panose="020B0604020202020204" pitchFamily="34" charset="0"/>
              <a:buChar char="•"/>
            </a:pPr>
            <a:r>
              <a:rPr lang="en-US" sz="2400" dirty="0">
                <a:latin typeface="+mn-lt"/>
              </a:rPr>
              <a:t>State machine exercises</a:t>
            </a:r>
          </a:p>
          <a:p>
            <a:pPr marL="342900" indent="-342900">
              <a:spcAft>
                <a:spcPts val="600"/>
              </a:spcAft>
              <a:buFont typeface="Arial" panose="020B0604020202020204" pitchFamily="34" charset="0"/>
              <a:buChar char="•"/>
            </a:pPr>
            <a:r>
              <a:rPr lang="en-US" sz="2400" dirty="0">
                <a:latin typeface="+mn-lt"/>
              </a:rPr>
              <a:t>Week 4 SGTs KEATS feedback</a:t>
            </a:r>
          </a:p>
          <a:p>
            <a:pPr marL="342900" indent="-342900">
              <a:spcAft>
                <a:spcPts val="600"/>
              </a:spcAft>
              <a:buFont typeface="Arial" panose="020B0604020202020204" pitchFamily="34" charset="0"/>
              <a:buChar char="•"/>
            </a:pPr>
            <a:endParaRPr lang="en-US" sz="2400" dirty="0">
              <a:latin typeface="+mn-lt"/>
            </a:endParaRPr>
          </a:p>
        </p:txBody>
      </p:sp>
      <p:pic>
        <p:nvPicPr>
          <p:cNvPr id="9" name="Content Placeholder 8" descr="Qr code&#10;&#10;Description automatically generated">
            <a:extLst>
              <a:ext uri="{FF2B5EF4-FFF2-40B4-BE49-F238E27FC236}">
                <a16:creationId xmlns:a16="http://schemas.microsoft.com/office/drawing/2014/main" id="{9CD01FB4-D2CC-D385-3CC8-2BDC06C56EF2}"/>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414054" y="4284608"/>
            <a:ext cx="2393392" cy="2393392"/>
          </a:xfrm>
        </p:spPr>
      </p:pic>
    </p:spTree>
    <p:extLst>
      <p:ext uri="{BB962C8B-B14F-4D97-AF65-F5344CB8AC3E}">
        <p14:creationId xmlns:p14="http://schemas.microsoft.com/office/powerpoint/2010/main" val="17583505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3407-6CF7-CAE4-C3B1-443FD28C5F80}"/>
              </a:ext>
            </a:extLst>
          </p:cNvPr>
          <p:cNvSpPr>
            <a:spLocks noGrp="1"/>
          </p:cNvSpPr>
          <p:nvPr>
            <p:ph type="title"/>
          </p:nvPr>
        </p:nvSpPr>
        <p:spPr/>
        <p:txBody>
          <a:bodyPr/>
          <a:lstStyle/>
          <a:p>
            <a:r>
              <a:rPr lang="en-US" dirty="0"/>
              <a:t>Exit Questionnaire – Week 2 and 3</a:t>
            </a:r>
          </a:p>
        </p:txBody>
      </p:sp>
      <p:sp>
        <p:nvSpPr>
          <p:cNvPr id="4" name="Date Placeholder 3">
            <a:extLst>
              <a:ext uri="{FF2B5EF4-FFF2-40B4-BE49-F238E27FC236}">
                <a16:creationId xmlns:a16="http://schemas.microsoft.com/office/drawing/2014/main" id="{446719D5-F331-6424-69B3-3F0558EE1C27}"/>
              </a:ext>
            </a:extLst>
          </p:cNvPr>
          <p:cNvSpPr>
            <a:spLocks noGrp="1"/>
          </p:cNvSpPr>
          <p:nvPr>
            <p:ph type="dt" sz="half" idx="10"/>
          </p:nvPr>
        </p:nvSpPr>
        <p:spPr/>
        <p:txBody>
          <a:bodyPr/>
          <a:lstStyle/>
          <a:p>
            <a:r>
              <a:rPr lang="en-GB">
                <a:solidFill>
                  <a:srgbClr val="0A2D50"/>
                </a:solidFill>
              </a:rPr>
              <a:t>January 23</a:t>
            </a:r>
            <a:endParaRPr lang="en-US" dirty="0">
              <a:solidFill>
                <a:srgbClr val="0A2D50"/>
              </a:solidFill>
            </a:endParaRPr>
          </a:p>
        </p:txBody>
      </p:sp>
      <p:sp>
        <p:nvSpPr>
          <p:cNvPr id="5" name="Footer Placeholder 4">
            <a:extLst>
              <a:ext uri="{FF2B5EF4-FFF2-40B4-BE49-F238E27FC236}">
                <a16:creationId xmlns:a16="http://schemas.microsoft.com/office/drawing/2014/main" id="{294FAB82-329A-E264-FE39-EFECEEE017B6}"/>
              </a:ext>
            </a:extLst>
          </p:cNvPr>
          <p:cNvSpPr>
            <a:spLocks noGrp="1"/>
          </p:cNvSpPr>
          <p:nvPr>
            <p:ph type="ftr" sz="quarter" idx="11"/>
          </p:nvPr>
        </p:nvSpPr>
        <p:spPr/>
        <p:txBody>
          <a:bodyPr/>
          <a:lstStyle/>
          <a:p>
            <a:r>
              <a:rPr lang="en-US">
                <a:solidFill>
                  <a:srgbClr val="0A2D50"/>
                </a:solidFill>
              </a:rPr>
              <a:t>(c) King's College London, leonardo.magela@kcl.ac.uk</a:t>
            </a:r>
            <a:endParaRPr lang="en-US" dirty="0">
              <a:solidFill>
                <a:srgbClr val="0A2D50"/>
              </a:solidFill>
            </a:endParaRPr>
          </a:p>
        </p:txBody>
      </p:sp>
      <p:grpSp>
        <p:nvGrpSpPr>
          <p:cNvPr id="3" name="Group 2">
            <a:extLst>
              <a:ext uri="{FF2B5EF4-FFF2-40B4-BE49-F238E27FC236}">
                <a16:creationId xmlns:a16="http://schemas.microsoft.com/office/drawing/2014/main" id="{B7057604-539F-873C-6A5B-0982AE1D45C4}"/>
              </a:ext>
            </a:extLst>
          </p:cNvPr>
          <p:cNvGrpSpPr/>
          <p:nvPr/>
        </p:nvGrpSpPr>
        <p:grpSpPr>
          <a:xfrm>
            <a:off x="654907" y="1506270"/>
            <a:ext cx="5030493" cy="4385460"/>
            <a:chOff x="4957383" y="900000"/>
            <a:chExt cx="6156871" cy="5462541"/>
          </a:xfrm>
        </p:grpSpPr>
        <p:pic>
          <p:nvPicPr>
            <p:cNvPr id="7" name="Picture 6">
              <a:extLst>
                <a:ext uri="{FF2B5EF4-FFF2-40B4-BE49-F238E27FC236}">
                  <a16:creationId xmlns:a16="http://schemas.microsoft.com/office/drawing/2014/main" id="{41D1F4F8-19D6-98E3-E1D8-2FA1288EFF8D}"/>
                </a:ext>
              </a:extLst>
            </p:cNvPr>
            <p:cNvPicPr>
              <a:picLocks noChangeAspect="1"/>
            </p:cNvPicPr>
            <p:nvPr/>
          </p:nvPicPr>
          <p:blipFill>
            <a:blip r:embed="rId3"/>
            <a:stretch>
              <a:fillRect/>
            </a:stretch>
          </p:blipFill>
          <p:spPr>
            <a:xfrm>
              <a:off x="4957383" y="900000"/>
              <a:ext cx="6156871" cy="5462541"/>
            </a:xfrm>
            <a:prstGeom prst="rect">
              <a:avLst/>
            </a:prstGeom>
          </p:spPr>
        </p:pic>
        <p:sp>
          <p:nvSpPr>
            <p:cNvPr id="9" name="Rectangle 8">
              <a:extLst>
                <a:ext uri="{FF2B5EF4-FFF2-40B4-BE49-F238E27FC236}">
                  <a16:creationId xmlns:a16="http://schemas.microsoft.com/office/drawing/2014/main" id="{2817D568-08CC-D412-12A6-50C923400722}"/>
                </a:ext>
              </a:extLst>
            </p:cNvPr>
            <p:cNvSpPr/>
            <p:nvPr/>
          </p:nvSpPr>
          <p:spPr>
            <a:xfrm>
              <a:off x="5396248" y="900000"/>
              <a:ext cx="128789" cy="31061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7CDEC4-91AC-D3E0-3882-DF394845D19B}"/>
                </a:ext>
              </a:extLst>
            </p:cNvPr>
            <p:cNvSpPr txBox="1"/>
            <p:nvPr/>
          </p:nvSpPr>
          <p:spPr>
            <a:xfrm>
              <a:off x="5396248" y="933615"/>
              <a:ext cx="128789" cy="276999"/>
            </a:xfrm>
            <a:prstGeom prst="rect">
              <a:avLst/>
            </a:prstGeom>
            <a:solidFill>
              <a:schemeClr val="bg1"/>
            </a:solidFill>
          </p:spPr>
          <p:txBody>
            <a:bodyPr wrap="square" rtlCol="0">
              <a:spAutoFit/>
            </a:bodyPr>
            <a:lstStyle/>
            <a:p>
              <a:r>
                <a:rPr lang="en-US" sz="1200" dirty="0">
                  <a:solidFill>
                    <a:schemeClr val="tx2">
                      <a:lumMod val="90000"/>
                      <a:lumOff val="10000"/>
                    </a:schemeClr>
                  </a:solidFill>
                  <a:latin typeface="+mj-lt"/>
                </a:rPr>
                <a:t>2</a:t>
              </a: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06DC5C62-EAE0-7D37-5FD9-6F027B1B592A}"/>
                    </a:ext>
                  </a:extLst>
                </p14:cNvPr>
                <p14:cNvContentPartPr/>
                <p14:nvPr/>
              </p14:nvContentPartPr>
              <p14:xfrm>
                <a:off x="10689274" y="2638003"/>
                <a:ext cx="389880" cy="11880"/>
              </p14:xfrm>
            </p:contentPart>
          </mc:Choice>
          <mc:Fallback xmlns="">
            <p:pic>
              <p:nvPicPr>
                <p:cNvPr id="13" name="Ink 12">
                  <a:extLst>
                    <a:ext uri="{FF2B5EF4-FFF2-40B4-BE49-F238E27FC236}">
                      <a16:creationId xmlns:a16="http://schemas.microsoft.com/office/drawing/2014/main" id="{06DC5C62-EAE0-7D37-5FD9-6F027B1B592A}"/>
                    </a:ext>
                  </a:extLst>
                </p:cNvPr>
                <p:cNvPicPr/>
                <p:nvPr/>
              </p:nvPicPr>
              <p:blipFill>
                <a:blip r:embed="rId5"/>
                <a:stretch>
                  <a:fillRect/>
                </a:stretch>
              </p:blipFill>
              <p:spPr>
                <a:xfrm>
                  <a:off x="10623118" y="2506003"/>
                  <a:ext cx="521751" cy="27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856F85DF-BE9C-56D9-07E6-10CA5BAAB146}"/>
                    </a:ext>
                  </a:extLst>
                </p14:cNvPr>
                <p14:cNvContentPartPr/>
                <p14:nvPr/>
              </p14:nvContentPartPr>
              <p14:xfrm>
                <a:off x="9191674" y="2131843"/>
                <a:ext cx="298800" cy="10800"/>
              </p14:xfrm>
            </p:contentPart>
          </mc:Choice>
          <mc:Fallback xmlns="">
            <p:pic>
              <p:nvPicPr>
                <p:cNvPr id="15" name="Ink 14">
                  <a:extLst>
                    <a:ext uri="{FF2B5EF4-FFF2-40B4-BE49-F238E27FC236}">
                      <a16:creationId xmlns:a16="http://schemas.microsoft.com/office/drawing/2014/main" id="{856F85DF-BE9C-56D9-07E6-10CA5BAAB146}"/>
                    </a:ext>
                  </a:extLst>
                </p:cNvPr>
                <p:cNvPicPr/>
                <p:nvPr/>
              </p:nvPicPr>
              <p:blipFill>
                <a:blip r:embed="rId7"/>
                <a:stretch>
                  <a:fillRect/>
                </a:stretch>
              </p:blipFill>
              <p:spPr>
                <a:xfrm>
                  <a:off x="9125568" y="1996843"/>
                  <a:ext cx="430572" cy="2803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1983987D-CE06-920F-CE6D-A9CD313D3E63}"/>
                    </a:ext>
                  </a:extLst>
                </p14:cNvPr>
                <p14:cNvContentPartPr/>
                <p14:nvPr/>
              </p14:nvContentPartPr>
              <p14:xfrm>
                <a:off x="8591194" y="2304643"/>
                <a:ext cx="185760" cy="41400"/>
              </p14:xfrm>
            </p:contentPart>
          </mc:Choice>
          <mc:Fallback xmlns="">
            <p:pic>
              <p:nvPicPr>
                <p:cNvPr id="17" name="Ink 16">
                  <a:extLst>
                    <a:ext uri="{FF2B5EF4-FFF2-40B4-BE49-F238E27FC236}">
                      <a16:creationId xmlns:a16="http://schemas.microsoft.com/office/drawing/2014/main" id="{1983987D-CE06-920F-CE6D-A9CD313D3E63}"/>
                    </a:ext>
                  </a:extLst>
                </p:cNvPr>
                <p:cNvPicPr/>
                <p:nvPr/>
              </p:nvPicPr>
              <p:blipFill>
                <a:blip r:embed="rId9"/>
                <a:stretch>
                  <a:fillRect/>
                </a:stretch>
              </p:blipFill>
              <p:spPr>
                <a:xfrm>
                  <a:off x="8525166" y="2171095"/>
                  <a:ext cx="317377" cy="308052"/>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EADA20C6-B4A4-6FF1-EE44-589561CFDAE1}"/>
                    </a:ext>
                  </a:extLst>
                </p14:cNvPr>
                <p14:cNvContentPartPr/>
                <p14:nvPr/>
              </p14:nvContentPartPr>
              <p14:xfrm>
                <a:off x="9301834" y="3727363"/>
                <a:ext cx="421560" cy="38880"/>
              </p14:xfrm>
            </p:contentPart>
          </mc:Choice>
          <mc:Fallback xmlns="">
            <p:pic>
              <p:nvPicPr>
                <p:cNvPr id="22" name="Ink 21">
                  <a:extLst>
                    <a:ext uri="{FF2B5EF4-FFF2-40B4-BE49-F238E27FC236}">
                      <a16:creationId xmlns:a16="http://schemas.microsoft.com/office/drawing/2014/main" id="{EADA20C6-B4A4-6FF1-EE44-589561CFDAE1}"/>
                    </a:ext>
                  </a:extLst>
                </p:cNvPr>
                <p:cNvPicPr/>
                <p:nvPr/>
              </p:nvPicPr>
              <p:blipFill>
                <a:blip r:embed="rId11"/>
                <a:stretch>
                  <a:fillRect/>
                </a:stretch>
              </p:blipFill>
              <p:spPr>
                <a:xfrm>
                  <a:off x="9235759" y="3591735"/>
                  <a:ext cx="553270" cy="30968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527AB175-FDD9-CDB0-D9A1-F49D004C3D0D}"/>
                    </a:ext>
                  </a:extLst>
                </p14:cNvPr>
                <p14:cNvContentPartPr/>
                <p14:nvPr/>
              </p14:nvContentPartPr>
              <p14:xfrm>
                <a:off x="8477794" y="5098963"/>
                <a:ext cx="343440" cy="25200"/>
              </p14:xfrm>
            </p:contentPart>
          </mc:Choice>
          <mc:Fallback xmlns="">
            <p:pic>
              <p:nvPicPr>
                <p:cNvPr id="25" name="Ink 24">
                  <a:extLst>
                    <a:ext uri="{FF2B5EF4-FFF2-40B4-BE49-F238E27FC236}">
                      <a16:creationId xmlns:a16="http://schemas.microsoft.com/office/drawing/2014/main" id="{527AB175-FDD9-CDB0-D9A1-F49D004C3D0D}"/>
                    </a:ext>
                  </a:extLst>
                </p:cNvPr>
                <p:cNvPicPr/>
                <p:nvPr/>
              </p:nvPicPr>
              <p:blipFill>
                <a:blip r:embed="rId13"/>
                <a:stretch>
                  <a:fillRect/>
                </a:stretch>
              </p:blipFill>
              <p:spPr>
                <a:xfrm>
                  <a:off x="8411748" y="4963963"/>
                  <a:ext cx="475092" cy="29475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A09FCB77-B020-A5C9-B174-56F2A6161F46}"/>
                    </a:ext>
                  </a:extLst>
                </p14:cNvPr>
                <p14:cNvContentPartPr/>
                <p14:nvPr/>
              </p14:nvContentPartPr>
              <p14:xfrm>
                <a:off x="8961634" y="5720323"/>
                <a:ext cx="398880" cy="28440"/>
              </p14:xfrm>
            </p:contentPart>
          </mc:Choice>
          <mc:Fallback xmlns="">
            <p:pic>
              <p:nvPicPr>
                <p:cNvPr id="28" name="Ink 27">
                  <a:extLst>
                    <a:ext uri="{FF2B5EF4-FFF2-40B4-BE49-F238E27FC236}">
                      <a16:creationId xmlns:a16="http://schemas.microsoft.com/office/drawing/2014/main" id="{A09FCB77-B020-A5C9-B174-56F2A6161F46}"/>
                    </a:ext>
                  </a:extLst>
                </p:cNvPr>
                <p:cNvPicPr/>
                <p:nvPr/>
              </p:nvPicPr>
              <p:blipFill>
                <a:blip r:embed="rId15"/>
                <a:stretch>
                  <a:fillRect/>
                </a:stretch>
              </p:blipFill>
              <p:spPr>
                <a:xfrm>
                  <a:off x="8895521" y="5587010"/>
                  <a:ext cx="530665" cy="29462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9" name="Ink 28">
                  <a:extLst>
                    <a:ext uri="{FF2B5EF4-FFF2-40B4-BE49-F238E27FC236}">
                      <a16:creationId xmlns:a16="http://schemas.microsoft.com/office/drawing/2014/main" id="{2F4C1242-2291-B6C1-A73E-4A6AC415B408}"/>
                    </a:ext>
                  </a:extLst>
                </p14:cNvPr>
                <p14:cNvContentPartPr/>
                <p14:nvPr/>
              </p14:nvContentPartPr>
              <p14:xfrm>
                <a:off x="8460154" y="5896723"/>
                <a:ext cx="402120" cy="44280"/>
              </p14:xfrm>
            </p:contentPart>
          </mc:Choice>
          <mc:Fallback xmlns="">
            <p:pic>
              <p:nvPicPr>
                <p:cNvPr id="29" name="Ink 28">
                  <a:extLst>
                    <a:ext uri="{FF2B5EF4-FFF2-40B4-BE49-F238E27FC236}">
                      <a16:creationId xmlns:a16="http://schemas.microsoft.com/office/drawing/2014/main" id="{2F4C1242-2291-B6C1-A73E-4A6AC415B408}"/>
                    </a:ext>
                  </a:extLst>
                </p:cNvPr>
                <p:cNvPicPr/>
                <p:nvPr/>
              </p:nvPicPr>
              <p:blipFill>
                <a:blip r:embed="rId17"/>
                <a:stretch>
                  <a:fillRect/>
                </a:stretch>
              </p:blipFill>
              <p:spPr>
                <a:xfrm>
                  <a:off x="8394016" y="5762541"/>
                  <a:ext cx="533955" cy="312196"/>
                </a:xfrm>
                <a:prstGeom prst="rect">
                  <a:avLst/>
                </a:prstGeom>
              </p:spPr>
            </p:pic>
          </mc:Fallback>
        </mc:AlternateContent>
      </p:grpSp>
      <p:grpSp>
        <p:nvGrpSpPr>
          <p:cNvPr id="32" name="Group 31">
            <a:extLst>
              <a:ext uri="{FF2B5EF4-FFF2-40B4-BE49-F238E27FC236}">
                <a16:creationId xmlns:a16="http://schemas.microsoft.com/office/drawing/2014/main" id="{254A14D5-4440-5094-7D40-66F66A212322}"/>
              </a:ext>
            </a:extLst>
          </p:cNvPr>
          <p:cNvGrpSpPr/>
          <p:nvPr/>
        </p:nvGrpSpPr>
        <p:grpSpPr>
          <a:xfrm>
            <a:off x="5932212" y="1038350"/>
            <a:ext cx="6007100" cy="5321300"/>
            <a:chOff x="5932212" y="1038350"/>
            <a:chExt cx="6007100" cy="5321300"/>
          </a:xfrm>
        </p:grpSpPr>
        <p:pic>
          <p:nvPicPr>
            <p:cNvPr id="11" name="Picture 10" descr="Graphical user interface, application, Teams&#10;&#10;Description automatically generated">
              <a:extLst>
                <a:ext uri="{FF2B5EF4-FFF2-40B4-BE49-F238E27FC236}">
                  <a16:creationId xmlns:a16="http://schemas.microsoft.com/office/drawing/2014/main" id="{787B37CC-DD3C-BC40-D0D4-896F7E89D44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32212" y="1038350"/>
              <a:ext cx="6007100" cy="5321300"/>
            </a:xfrm>
            <a:prstGeom prst="rect">
              <a:avLst/>
            </a:prstGeom>
          </p:spPr>
        </p:pic>
        <mc:AlternateContent xmlns:mc="http://schemas.openxmlformats.org/markup-compatibility/2006" xmlns:p14="http://schemas.microsoft.com/office/powerpoint/2010/main">
          <mc:Choice Requires="p14">
            <p:contentPart p14:bwMode="auto" r:id="rId19">
              <p14:nvContentPartPr>
                <p14:cNvPr id="12" name="Ink 11">
                  <a:extLst>
                    <a:ext uri="{FF2B5EF4-FFF2-40B4-BE49-F238E27FC236}">
                      <a16:creationId xmlns:a16="http://schemas.microsoft.com/office/drawing/2014/main" id="{C6ACF776-26F6-9486-F5F6-0883A7F93F04}"/>
                    </a:ext>
                  </a:extLst>
                </p14:cNvPr>
                <p14:cNvContentPartPr/>
                <p14:nvPr/>
              </p14:nvContentPartPr>
              <p14:xfrm>
                <a:off x="11368090" y="2449761"/>
                <a:ext cx="380880" cy="23040"/>
              </p14:xfrm>
            </p:contentPart>
          </mc:Choice>
          <mc:Fallback xmlns="">
            <p:pic>
              <p:nvPicPr>
                <p:cNvPr id="12" name="Ink 11">
                  <a:extLst>
                    <a:ext uri="{FF2B5EF4-FFF2-40B4-BE49-F238E27FC236}">
                      <a16:creationId xmlns:a16="http://schemas.microsoft.com/office/drawing/2014/main" id="{C6ACF776-26F6-9486-F5F6-0883A7F93F04}"/>
                    </a:ext>
                  </a:extLst>
                </p:cNvPr>
                <p:cNvPicPr/>
                <p:nvPr/>
              </p:nvPicPr>
              <p:blipFill>
                <a:blip r:embed="rId20"/>
                <a:stretch>
                  <a:fillRect/>
                </a:stretch>
              </p:blipFill>
              <p:spPr>
                <a:xfrm>
                  <a:off x="11314450" y="2342121"/>
                  <a:ext cx="4885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13552F4C-E6A6-C426-C55F-E3D9AB33D121}"/>
                    </a:ext>
                  </a:extLst>
                </p14:cNvPr>
                <p14:cNvContentPartPr/>
                <p14:nvPr/>
              </p14:nvContentPartPr>
              <p14:xfrm>
                <a:off x="10132810" y="1937176"/>
                <a:ext cx="253800" cy="49680"/>
              </p14:xfrm>
            </p:contentPart>
          </mc:Choice>
          <mc:Fallback xmlns="">
            <p:pic>
              <p:nvPicPr>
                <p:cNvPr id="19" name="Ink 18">
                  <a:extLst>
                    <a:ext uri="{FF2B5EF4-FFF2-40B4-BE49-F238E27FC236}">
                      <a16:creationId xmlns:a16="http://schemas.microsoft.com/office/drawing/2014/main" id="{13552F4C-E6A6-C426-C55F-E3D9AB33D121}"/>
                    </a:ext>
                  </a:extLst>
                </p:cNvPr>
                <p:cNvPicPr/>
                <p:nvPr/>
              </p:nvPicPr>
              <p:blipFill>
                <a:blip r:embed="rId22"/>
                <a:stretch>
                  <a:fillRect/>
                </a:stretch>
              </p:blipFill>
              <p:spPr>
                <a:xfrm>
                  <a:off x="10078810" y="1829536"/>
                  <a:ext cx="3614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33806016-626C-15A3-BB8C-2EC790E1B1B0}"/>
                    </a:ext>
                  </a:extLst>
                </p14:cNvPr>
                <p14:cNvContentPartPr/>
                <p14:nvPr/>
              </p14:nvContentPartPr>
              <p14:xfrm>
                <a:off x="9339010" y="2173336"/>
                <a:ext cx="138960" cy="26640"/>
              </p14:xfrm>
            </p:contentPart>
          </mc:Choice>
          <mc:Fallback xmlns="">
            <p:pic>
              <p:nvPicPr>
                <p:cNvPr id="20" name="Ink 19">
                  <a:extLst>
                    <a:ext uri="{FF2B5EF4-FFF2-40B4-BE49-F238E27FC236}">
                      <a16:creationId xmlns:a16="http://schemas.microsoft.com/office/drawing/2014/main" id="{33806016-626C-15A3-BB8C-2EC790E1B1B0}"/>
                    </a:ext>
                  </a:extLst>
                </p:cNvPr>
                <p:cNvPicPr/>
                <p:nvPr/>
              </p:nvPicPr>
              <p:blipFill>
                <a:blip r:embed="rId24"/>
                <a:stretch>
                  <a:fillRect/>
                </a:stretch>
              </p:blipFill>
              <p:spPr>
                <a:xfrm>
                  <a:off x="9285010" y="2065696"/>
                  <a:ext cx="2466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7F3D9A48-9B09-F0C5-B38A-64D0EB1552DF}"/>
                    </a:ext>
                  </a:extLst>
                </p14:cNvPr>
                <p14:cNvContentPartPr/>
                <p14:nvPr/>
              </p14:nvContentPartPr>
              <p14:xfrm>
                <a:off x="10035970" y="3498496"/>
                <a:ext cx="137520" cy="28800"/>
              </p14:xfrm>
            </p:contentPart>
          </mc:Choice>
          <mc:Fallback xmlns="">
            <p:pic>
              <p:nvPicPr>
                <p:cNvPr id="21" name="Ink 20">
                  <a:extLst>
                    <a:ext uri="{FF2B5EF4-FFF2-40B4-BE49-F238E27FC236}">
                      <a16:creationId xmlns:a16="http://schemas.microsoft.com/office/drawing/2014/main" id="{7F3D9A48-9B09-F0C5-B38A-64D0EB1552DF}"/>
                    </a:ext>
                  </a:extLst>
                </p:cNvPr>
                <p:cNvPicPr/>
                <p:nvPr/>
              </p:nvPicPr>
              <p:blipFill>
                <a:blip r:embed="rId26"/>
                <a:stretch>
                  <a:fillRect/>
                </a:stretch>
              </p:blipFill>
              <p:spPr>
                <a:xfrm>
                  <a:off x="9982330" y="3390856"/>
                  <a:ext cx="2451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0" name="Ink 29">
                  <a:extLst>
                    <a:ext uri="{FF2B5EF4-FFF2-40B4-BE49-F238E27FC236}">
                      <a16:creationId xmlns:a16="http://schemas.microsoft.com/office/drawing/2014/main" id="{4D7F7154-3FFD-96DF-C028-7235D07E8C0F}"/>
                    </a:ext>
                  </a:extLst>
                </p14:cNvPr>
                <p14:cNvContentPartPr/>
                <p14:nvPr/>
              </p14:nvContentPartPr>
              <p14:xfrm>
                <a:off x="9831130" y="5700616"/>
                <a:ext cx="147960" cy="5040"/>
              </p14:xfrm>
            </p:contentPart>
          </mc:Choice>
          <mc:Fallback xmlns="">
            <p:pic>
              <p:nvPicPr>
                <p:cNvPr id="30" name="Ink 29">
                  <a:extLst>
                    <a:ext uri="{FF2B5EF4-FFF2-40B4-BE49-F238E27FC236}">
                      <a16:creationId xmlns:a16="http://schemas.microsoft.com/office/drawing/2014/main" id="{4D7F7154-3FFD-96DF-C028-7235D07E8C0F}"/>
                    </a:ext>
                  </a:extLst>
                </p:cNvPr>
                <p:cNvPicPr/>
                <p:nvPr/>
              </p:nvPicPr>
              <p:blipFill>
                <a:blip r:embed="rId28"/>
                <a:stretch>
                  <a:fillRect/>
                </a:stretch>
              </p:blipFill>
              <p:spPr>
                <a:xfrm>
                  <a:off x="9777130" y="5592616"/>
                  <a:ext cx="2556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1" name="Ink 30">
                  <a:extLst>
                    <a:ext uri="{FF2B5EF4-FFF2-40B4-BE49-F238E27FC236}">
                      <a16:creationId xmlns:a16="http://schemas.microsoft.com/office/drawing/2014/main" id="{B36FA75C-C4F9-42A1-30FA-C46C10CDE56A}"/>
                    </a:ext>
                  </a:extLst>
                </p14:cNvPr>
                <p14:cNvContentPartPr/>
                <p14:nvPr/>
              </p14:nvContentPartPr>
              <p14:xfrm>
                <a:off x="9445930" y="5862616"/>
                <a:ext cx="151920" cy="360"/>
              </p14:xfrm>
            </p:contentPart>
          </mc:Choice>
          <mc:Fallback xmlns="">
            <p:pic>
              <p:nvPicPr>
                <p:cNvPr id="31" name="Ink 30">
                  <a:extLst>
                    <a:ext uri="{FF2B5EF4-FFF2-40B4-BE49-F238E27FC236}">
                      <a16:creationId xmlns:a16="http://schemas.microsoft.com/office/drawing/2014/main" id="{B36FA75C-C4F9-42A1-30FA-C46C10CDE56A}"/>
                    </a:ext>
                  </a:extLst>
                </p:cNvPr>
                <p:cNvPicPr/>
                <p:nvPr/>
              </p:nvPicPr>
              <p:blipFill>
                <a:blip r:embed="rId30"/>
                <a:stretch>
                  <a:fillRect/>
                </a:stretch>
              </p:blipFill>
              <p:spPr>
                <a:xfrm>
                  <a:off x="9392290" y="5754616"/>
                  <a:ext cx="259560" cy="216000"/>
                </a:xfrm>
                <a:prstGeom prst="rect">
                  <a:avLst/>
                </a:prstGeom>
              </p:spPr>
            </p:pic>
          </mc:Fallback>
        </mc:AlternateContent>
      </p:grpSp>
    </p:spTree>
    <p:extLst>
      <p:ext uri="{BB962C8B-B14F-4D97-AF65-F5344CB8AC3E}">
        <p14:creationId xmlns:p14="http://schemas.microsoft.com/office/powerpoint/2010/main" val="34641658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3407-6CF7-CAE4-C3B1-443FD28C5F80}"/>
              </a:ext>
            </a:extLst>
          </p:cNvPr>
          <p:cNvSpPr>
            <a:spLocks noGrp="1"/>
          </p:cNvSpPr>
          <p:nvPr>
            <p:ph type="title"/>
          </p:nvPr>
        </p:nvSpPr>
        <p:spPr/>
        <p:txBody>
          <a:bodyPr/>
          <a:lstStyle/>
          <a:p>
            <a:r>
              <a:rPr lang="en-US" dirty="0"/>
              <a:t>Exit Questionnaire – Selected Comments and </a:t>
            </a:r>
            <a:r>
              <a:rPr lang="en-US" i="1" dirty="0"/>
              <a:t>Feedback</a:t>
            </a:r>
          </a:p>
        </p:txBody>
      </p:sp>
      <p:sp>
        <p:nvSpPr>
          <p:cNvPr id="3" name="Content Placeholder 2">
            <a:extLst>
              <a:ext uri="{FF2B5EF4-FFF2-40B4-BE49-F238E27FC236}">
                <a16:creationId xmlns:a16="http://schemas.microsoft.com/office/drawing/2014/main" id="{88110938-8A46-A85C-EEEC-197175DEE83B}"/>
              </a:ext>
            </a:extLst>
          </p:cNvPr>
          <p:cNvSpPr>
            <a:spLocks noGrp="1"/>
          </p:cNvSpPr>
          <p:nvPr>
            <p:ph idx="1"/>
          </p:nvPr>
        </p:nvSpPr>
        <p:spPr/>
        <p:txBody>
          <a:bodyPr>
            <a:normAutofit fontScale="92500" lnSpcReduction="20000"/>
          </a:bodyPr>
          <a:lstStyle/>
          <a:p>
            <a:r>
              <a:rPr lang="en-US" dirty="0"/>
              <a:t>Content</a:t>
            </a:r>
          </a:p>
          <a:p>
            <a:pPr lvl="1"/>
            <a:r>
              <a:rPr lang="en-US" dirty="0"/>
              <a:t>No comments</a:t>
            </a:r>
          </a:p>
          <a:p>
            <a:pPr lvl="1"/>
            <a:endParaRPr lang="en-US" dirty="0"/>
          </a:p>
          <a:p>
            <a:r>
              <a:rPr lang="en-US" dirty="0"/>
              <a:t>ILS</a:t>
            </a:r>
          </a:p>
          <a:p>
            <a:pPr lvl="1"/>
            <a:r>
              <a:rPr lang="en-US" sz="2100" dirty="0"/>
              <a:t>“</a:t>
            </a:r>
            <a:r>
              <a:rPr lang="en-GB" sz="2100" dirty="0"/>
              <a:t>Interactive in-person sessions are a little bit too slow on pacing</a:t>
            </a:r>
            <a:r>
              <a:rPr lang="en-US" sz="2100" dirty="0"/>
              <a:t>”</a:t>
            </a:r>
          </a:p>
          <a:p>
            <a:pPr lvl="1"/>
            <a:r>
              <a:rPr lang="en-US" sz="2100" dirty="0"/>
              <a:t>“</a:t>
            </a:r>
            <a:r>
              <a:rPr lang="en-GB" sz="2100" dirty="0"/>
              <a:t>I do not feel that the ILS' are worthwhile or teach anything new. I feel like they are just a re-hashed version of the videos, but with even less content</a:t>
            </a:r>
            <a:r>
              <a:rPr lang="en-US" sz="2100" dirty="0"/>
              <a:t>”</a:t>
            </a:r>
          </a:p>
          <a:p>
            <a:pPr lvl="1"/>
            <a:r>
              <a:rPr lang="en-US" sz="2100" dirty="0"/>
              <a:t>“</a:t>
            </a:r>
            <a:r>
              <a:rPr lang="en-GB" sz="2100" dirty="0"/>
              <a:t>I felt like the solutions provided in the LGT were a little too vague, I would love to work through a more detailed example (SIC), exam-style.</a:t>
            </a:r>
            <a:r>
              <a:rPr lang="en-US" sz="2100" dirty="0"/>
              <a:t>”</a:t>
            </a:r>
          </a:p>
          <a:p>
            <a:pPr marL="269875" lvl="1" indent="0">
              <a:buNone/>
            </a:pPr>
            <a:endParaRPr lang="en-US" i="1" dirty="0"/>
          </a:p>
          <a:p>
            <a:pPr marL="269875" lvl="1" indent="0">
              <a:buNone/>
            </a:pPr>
            <a:r>
              <a:rPr lang="en-US" i="1" dirty="0"/>
              <a:t>The LGTs/ILS are designed to be as inclusive as possible. However, we empathize with students that need a faster pace, and we’ll do our best to improve this aspect of the ILS/LGTs.</a:t>
            </a:r>
          </a:p>
          <a:p>
            <a:pPr marL="269875" lvl="1" indent="0">
              <a:buNone/>
            </a:pPr>
            <a:endParaRPr lang="en-US" i="1" dirty="0"/>
          </a:p>
          <a:p>
            <a:pPr marL="269875" lvl="1" indent="0">
              <a:buNone/>
            </a:pPr>
            <a:r>
              <a:rPr lang="en-US" i="1" dirty="0"/>
              <a:t>We also understand the concerns with the exam questions, and the quizzes provided on KEATS all contain examples of such questions. Additionally, a mock exam will be provided. The ILS exercises are designed for you to have new perspectives on the subjects and open new discussions.</a:t>
            </a:r>
          </a:p>
          <a:p>
            <a:pPr marL="269875" lvl="1" indent="0">
              <a:buNone/>
            </a:pPr>
            <a:endParaRPr lang="en-US" i="1" dirty="0"/>
          </a:p>
        </p:txBody>
      </p:sp>
      <p:sp>
        <p:nvSpPr>
          <p:cNvPr id="4" name="Date Placeholder 3">
            <a:extLst>
              <a:ext uri="{FF2B5EF4-FFF2-40B4-BE49-F238E27FC236}">
                <a16:creationId xmlns:a16="http://schemas.microsoft.com/office/drawing/2014/main" id="{446719D5-F331-6424-69B3-3F0558EE1C27}"/>
              </a:ext>
            </a:extLst>
          </p:cNvPr>
          <p:cNvSpPr>
            <a:spLocks noGrp="1"/>
          </p:cNvSpPr>
          <p:nvPr>
            <p:ph type="dt" sz="half" idx="10"/>
          </p:nvPr>
        </p:nvSpPr>
        <p:spPr/>
        <p:txBody>
          <a:bodyPr/>
          <a:lstStyle/>
          <a:p>
            <a:r>
              <a:rPr lang="en-GB">
                <a:solidFill>
                  <a:srgbClr val="0A2D50"/>
                </a:solidFill>
              </a:rPr>
              <a:t>January 23</a:t>
            </a:r>
            <a:endParaRPr lang="en-US" dirty="0">
              <a:solidFill>
                <a:srgbClr val="0A2D50"/>
              </a:solidFill>
            </a:endParaRPr>
          </a:p>
        </p:txBody>
      </p:sp>
      <p:sp>
        <p:nvSpPr>
          <p:cNvPr id="5" name="Footer Placeholder 4">
            <a:extLst>
              <a:ext uri="{FF2B5EF4-FFF2-40B4-BE49-F238E27FC236}">
                <a16:creationId xmlns:a16="http://schemas.microsoft.com/office/drawing/2014/main" id="{294FAB82-329A-E264-FE39-EFECEEE017B6}"/>
              </a:ext>
            </a:extLst>
          </p:cNvPr>
          <p:cNvSpPr>
            <a:spLocks noGrp="1"/>
          </p:cNvSpPr>
          <p:nvPr>
            <p:ph type="ftr" sz="quarter" idx="11"/>
          </p:nvPr>
        </p:nvSpPr>
        <p:spPr/>
        <p:txBody>
          <a:bodyPr/>
          <a:lstStyle/>
          <a:p>
            <a:r>
              <a:rPr lang="en-US">
                <a:solidFill>
                  <a:srgbClr val="0A2D50"/>
                </a:solidFill>
              </a:rPr>
              <a:t>(c) King's College London, leonardo.magela@kcl.ac.uk</a:t>
            </a:r>
            <a:endParaRPr lang="en-US" dirty="0">
              <a:solidFill>
                <a:srgbClr val="0A2D50"/>
              </a:solidFill>
            </a:endParaRPr>
          </a:p>
        </p:txBody>
      </p:sp>
    </p:spTree>
    <p:extLst>
      <p:ext uri="{BB962C8B-B14F-4D97-AF65-F5344CB8AC3E}">
        <p14:creationId xmlns:p14="http://schemas.microsoft.com/office/powerpoint/2010/main" val="6426500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7848C8-D5FD-1FA5-D9C4-EE92F63069A6}"/>
              </a:ext>
            </a:extLst>
          </p:cNvPr>
          <p:cNvSpPr>
            <a:spLocks noGrp="1"/>
          </p:cNvSpPr>
          <p:nvPr>
            <p:ph type="title"/>
          </p:nvPr>
        </p:nvSpPr>
        <p:spPr>
          <a:xfrm>
            <a:off x="480000" y="180000"/>
            <a:ext cx="11232000" cy="720000"/>
          </a:xfrm>
        </p:spPr>
        <p:txBody>
          <a:bodyPr anchor="t">
            <a:normAutofit/>
          </a:bodyPr>
          <a:lstStyle/>
          <a:p>
            <a:r>
              <a:rPr lang="en-US" dirty="0"/>
              <a:t>Q&amp;A</a:t>
            </a:r>
          </a:p>
        </p:txBody>
      </p:sp>
      <p:sp>
        <p:nvSpPr>
          <p:cNvPr id="7" name="Content Placeholder 6">
            <a:extLst>
              <a:ext uri="{FF2B5EF4-FFF2-40B4-BE49-F238E27FC236}">
                <a16:creationId xmlns:a16="http://schemas.microsoft.com/office/drawing/2014/main" id="{4A53E2CB-0FB5-32AC-936A-B4AC7FAE1D28}"/>
              </a:ext>
            </a:extLst>
          </p:cNvPr>
          <p:cNvSpPr>
            <a:spLocks noGrp="1"/>
          </p:cNvSpPr>
          <p:nvPr>
            <p:ph sz="half" idx="1"/>
          </p:nvPr>
        </p:nvSpPr>
        <p:spPr>
          <a:xfrm>
            <a:off x="480000" y="2775005"/>
            <a:ext cx="5376000" cy="3174276"/>
          </a:xfrm>
        </p:spPr>
        <p:txBody>
          <a:bodyPr>
            <a:normAutofit/>
          </a:bodyPr>
          <a:lstStyle/>
          <a:p>
            <a:pPr marL="0" indent="0">
              <a:spcAft>
                <a:spcPts val="600"/>
              </a:spcAft>
              <a:buNone/>
            </a:pPr>
            <a:r>
              <a:rPr lang="en-US" sz="1600" dirty="0">
                <a:hlinkClick r:id="rId3"/>
              </a:rPr>
              <a:t>https://kings.padlet.org/leonardomagela/2223iseweek04</a:t>
            </a:r>
            <a:r>
              <a:rPr lang="en-US" sz="1600" dirty="0"/>
              <a:t> </a:t>
            </a:r>
          </a:p>
        </p:txBody>
      </p:sp>
      <p:pic>
        <p:nvPicPr>
          <p:cNvPr id="8" name="Picture 7" descr="Qr code&#10;&#10;Description automatically generated">
            <a:extLst>
              <a:ext uri="{FF2B5EF4-FFF2-40B4-BE49-F238E27FC236}">
                <a16:creationId xmlns:a16="http://schemas.microsoft.com/office/drawing/2014/main" id="{AA1894FF-4A47-EACC-9DE2-FFD956BD1C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5488" y="1089025"/>
            <a:ext cx="4860925" cy="4860925"/>
          </a:xfrm>
          <a:prstGeom prst="rect">
            <a:avLst/>
          </a:prstGeom>
          <a:noFill/>
        </p:spPr>
      </p:pic>
      <p:sp>
        <p:nvSpPr>
          <p:cNvPr id="4" name="Date Placeholder 3">
            <a:extLst>
              <a:ext uri="{FF2B5EF4-FFF2-40B4-BE49-F238E27FC236}">
                <a16:creationId xmlns:a16="http://schemas.microsoft.com/office/drawing/2014/main" id="{4F225DAE-FCC9-B3A2-90C3-531D32D1976C}"/>
              </a:ext>
            </a:extLst>
          </p:cNvPr>
          <p:cNvSpPr>
            <a:spLocks noGrp="1"/>
          </p:cNvSpPr>
          <p:nvPr>
            <p:ph type="dt" sz="half" idx="10"/>
          </p:nvPr>
        </p:nvSpPr>
        <p:spPr>
          <a:xfrm>
            <a:off x="480000" y="6498000"/>
            <a:ext cx="960000" cy="360000"/>
          </a:xfrm>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5" name="Footer Placeholder 4">
            <a:extLst>
              <a:ext uri="{FF2B5EF4-FFF2-40B4-BE49-F238E27FC236}">
                <a16:creationId xmlns:a16="http://schemas.microsoft.com/office/drawing/2014/main" id="{448E077C-D52D-A3DA-C0E3-0F2E4687565B}"/>
              </a:ext>
            </a:extLst>
          </p:cNvPr>
          <p:cNvSpPr>
            <a:spLocks noGrp="1"/>
          </p:cNvSpPr>
          <p:nvPr>
            <p:ph type="ftr" sz="quarter" idx="11"/>
          </p:nvPr>
        </p:nvSpPr>
        <p:spPr>
          <a:xfrm>
            <a:off x="1440000" y="6498000"/>
            <a:ext cx="9312000" cy="360000"/>
          </a:xfrm>
        </p:spPr>
        <p:txBody>
          <a:bodyPr>
            <a:normAutofit/>
          </a:bodyPr>
          <a:lstStyle/>
          <a:p>
            <a:pPr>
              <a:spcAft>
                <a:spcPts val="600"/>
              </a:spcAft>
            </a:pPr>
            <a:r>
              <a:rPr lang="en-US" dirty="0">
                <a:solidFill>
                  <a:srgbClr val="0A2D50"/>
                </a:solidFill>
              </a:rPr>
              <a:t>(c) King's College London, </a:t>
            </a:r>
            <a:r>
              <a:rPr lang="en-US" dirty="0" err="1">
                <a:solidFill>
                  <a:srgbClr val="0A2D50"/>
                </a:solidFill>
              </a:rPr>
              <a:t>leonardo.magela@kcl.ac.uk</a:t>
            </a:r>
            <a:endParaRPr lang="en-US">
              <a:solidFill>
                <a:srgbClr val="0A2D50"/>
              </a:solidFill>
            </a:endParaRPr>
          </a:p>
        </p:txBody>
      </p:sp>
    </p:spTree>
    <p:extLst>
      <p:ext uri="{BB962C8B-B14F-4D97-AF65-F5344CB8AC3E}">
        <p14:creationId xmlns:p14="http://schemas.microsoft.com/office/powerpoint/2010/main" val="2112255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What can you model with UML? </a:t>
            </a:r>
          </a:p>
        </p:txBody>
      </p:sp>
      <p:sp>
        <p:nvSpPr>
          <p:cNvPr id="3" name="Content Placeholder 2"/>
          <p:cNvSpPr>
            <a:spLocks noGrp="1"/>
          </p:cNvSpPr>
          <p:nvPr>
            <p:ph idx="1"/>
          </p:nvPr>
        </p:nvSpPr>
        <p:spPr>
          <a:xfrm>
            <a:off x="489737" y="1132763"/>
            <a:ext cx="5109205" cy="4856400"/>
          </a:xfrm>
        </p:spPr>
        <p:txBody>
          <a:bodyPr>
            <a:normAutofit/>
          </a:bodyPr>
          <a:lstStyle/>
          <a:p>
            <a:r>
              <a:rPr lang="en-GB" sz="1200" dirty="0">
                <a:solidFill>
                  <a:schemeClr val="tx1"/>
                </a:solidFill>
                <a:latin typeface="Georgia"/>
                <a:cs typeface="Georgia"/>
              </a:rPr>
              <a:t>UML 2.0 defines fourteen types of diagrams, divided into three categories: Seven diagram types represent static application structure; three represent general types of behaviour; and four represent different aspects of interactions:</a:t>
            </a:r>
          </a:p>
          <a:p>
            <a:r>
              <a:rPr lang="en-GB" sz="2400" b="1" dirty="0"/>
              <a:t>Structure Diagrams</a:t>
            </a:r>
          </a:p>
          <a:p>
            <a:r>
              <a:rPr lang="en-GB" sz="2400" b="1" dirty="0"/>
              <a:t>	</a:t>
            </a:r>
            <a:r>
              <a:rPr lang="en-GB" sz="2400" dirty="0"/>
              <a:t> </a:t>
            </a:r>
            <a:r>
              <a:rPr lang="en-GB" sz="1200" dirty="0">
                <a:solidFill>
                  <a:schemeClr val="tx1"/>
                </a:solidFill>
                <a:latin typeface="Georgia"/>
                <a:cs typeface="Georgia"/>
              </a:rPr>
              <a:t>include the Class Diagram, Object Diagram, Component Diagram, Composite Structure Diagram, Package Diagram, Deployment Diagram and Profile Diagram. </a:t>
            </a:r>
          </a:p>
          <a:p>
            <a:r>
              <a:rPr lang="en-GB" sz="2400" b="1" dirty="0"/>
              <a:t>Behaviour Diagrams</a:t>
            </a:r>
            <a:r>
              <a:rPr lang="en-GB" sz="2400" dirty="0"/>
              <a:t> </a:t>
            </a:r>
          </a:p>
          <a:p>
            <a:r>
              <a:rPr lang="en-GB" sz="2400" dirty="0"/>
              <a:t>	</a:t>
            </a:r>
            <a:r>
              <a:rPr lang="en-GB" sz="1200" dirty="0">
                <a:solidFill>
                  <a:schemeClr val="tx1"/>
                </a:solidFill>
                <a:latin typeface="Georgia"/>
                <a:cs typeface="Georgia"/>
              </a:rPr>
              <a:t>include the Use Case Diagram (used by some methodologies during requirements gathering); Activity Diagram, and State Machine Diagram. </a:t>
            </a:r>
          </a:p>
          <a:p>
            <a:r>
              <a:rPr lang="en-GB" sz="2400" b="1" dirty="0"/>
              <a:t>Interaction Diagrams</a:t>
            </a:r>
            <a:r>
              <a:rPr lang="en-GB" sz="2400" dirty="0"/>
              <a:t> </a:t>
            </a:r>
          </a:p>
          <a:p>
            <a:r>
              <a:rPr lang="en-GB" sz="2400" dirty="0"/>
              <a:t>	</a:t>
            </a:r>
            <a:r>
              <a:rPr lang="en-GB" sz="1200" dirty="0">
                <a:solidFill>
                  <a:schemeClr val="tx1"/>
                </a:solidFill>
                <a:latin typeface="Georgia"/>
                <a:cs typeface="Georgia"/>
              </a:rPr>
              <a:t>all derived from the more general Behaviour Diagram, include the Sequence Diagram, Communication Diagram, Timing Diagram, and Interaction Overview Diagram.</a:t>
            </a:r>
          </a:p>
          <a:p>
            <a:endParaRPr lang="en-GB" sz="2400" dirty="0"/>
          </a:p>
        </p:txBody>
      </p:sp>
      <p:pic>
        <p:nvPicPr>
          <p:cNvPr id="8" name="Graphic 7">
            <a:extLst>
              <a:ext uri="{FF2B5EF4-FFF2-40B4-BE49-F238E27FC236}">
                <a16:creationId xmlns:a16="http://schemas.microsoft.com/office/drawing/2014/main" id="{3C838E0E-7166-2E45-A9B3-D1ED4F61486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8942" y="900000"/>
            <a:ext cx="6516522" cy="5089163"/>
          </a:xfrm>
          <a:prstGeom prst="rect">
            <a:avLst/>
          </a:prstGeom>
        </p:spPr>
      </p:pic>
      <p:sp>
        <p:nvSpPr>
          <p:cNvPr id="7" name="Slide Number Placeholder 6"/>
          <p:cNvSpPr>
            <a:spLocks noGrp="1"/>
          </p:cNvSpPr>
          <p:nvPr>
            <p:ph type="sldNum" sz="quarter" idx="12"/>
          </p:nvPr>
        </p:nvSpPr>
        <p:spPr>
          <a:xfrm>
            <a:off x="10752000" y="6498000"/>
            <a:ext cx="960000" cy="360000"/>
          </a:xfrm>
          <a:prstGeom prst="rect">
            <a:avLst/>
          </a:prstGeom>
        </p:spPr>
        <p:txBody>
          <a:bodyP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4D54F-FA85-F344-8424-FB00D2AE8D01}" type="slidenum">
              <a:rPr lang="en-US" smtClean="0">
                <a:solidFill>
                  <a:srgbClr val="0A2D50"/>
                </a:solidFill>
              </a:rPr>
              <a:pPr/>
              <a:t>7</a:t>
            </a:fld>
            <a:endParaRPr lang="en-US">
              <a:solidFill>
                <a:srgbClr val="0A2D50"/>
              </a:solidFill>
            </a:endParaRPr>
          </a:p>
        </p:txBody>
      </p:sp>
    </p:spTree>
    <p:extLst>
      <p:ext uri="{BB962C8B-B14F-4D97-AF65-F5344CB8AC3E}">
        <p14:creationId xmlns:p14="http://schemas.microsoft.com/office/powerpoint/2010/main" val="12555720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86500-05D3-B16E-11F9-999DF5B0D78F}"/>
              </a:ext>
            </a:extLst>
          </p:cNvPr>
          <p:cNvSpPr>
            <a:spLocks noGrp="1"/>
          </p:cNvSpPr>
          <p:nvPr>
            <p:ph type="title"/>
          </p:nvPr>
        </p:nvSpPr>
        <p:spPr>
          <a:xfrm>
            <a:off x="480000" y="180000"/>
            <a:ext cx="11232000" cy="720000"/>
          </a:xfrm>
        </p:spPr>
        <p:txBody>
          <a:bodyPr anchor="t">
            <a:normAutofit/>
          </a:bodyPr>
          <a:lstStyle/>
          <a:p>
            <a:r>
              <a:rPr lang="en-US" dirty="0"/>
              <a:t>Week 4 Feedback - Small Group Tutorials</a:t>
            </a:r>
          </a:p>
        </p:txBody>
      </p:sp>
      <p:sp>
        <p:nvSpPr>
          <p:cNvPr id="3" name="Content Placeholder 2">
            <a:extLst>
              <a:ext uri="{FF2B5EF4-FFF2-40B4-BE49-F238E27FC236}">
                <a16:creationId xmlns:a16="http://schemas.microsoft.com/office/drawing/2014/main" id="{6C77300C-2ED8-32FA-9AB1-D23D03753B91}"/>
              </a:ext>
            </a:extLst>
          </p:cNvPr>
          <p:cNvSpPr>
            <a:spLocks noGrp="1"/>
          </p:cNvSpPr>
          <p:nvPr>
            <p:ph sz="half" idx="1"/>
          </p:nvPr>
        </p:nvSpPr>
        <p:spPr>
          <a:xfrm>
            <a:off x="480000" y="1088721"/>
            <a:ext cx="5376000" cy="4860560"/>
          </a:xfrm>
        </p:spPr>
        <p:txBody>
          <a:bodyPr>
            <a:normAutofit/>
          </a:bodyPr>
          <a:lstStyle/>
          <a:p>
            <a:pPr marL="0" indent="0">
              <a:spcAft>
                <a:spcPts val="600"/>
              </a:spcAft>
              <a:buNone/>
            </a:pPr>
            <a:r>
              <a:rPr lang="en-US" dirty="0"/>
              <a:t>From 06/02/23 09:00 AM (Monday)</a:t>
            </a:r>
          </a:p>
          <a:p>
            <a:pPr marL="0" indent="0">
              <a:spcAft>
                <a:spcPts val="600"/>
              </a:spcAft>
              <a:buNone/>
            </a:pPr>
            <a:r>
              <a:rPr lang="en-US" dirty="0"/>
              <a:t>To 12/02/23 11:55 PM (Sunday)</a:t>
            </a:r>
            <a:endParaRPr lang="en-US" dirty="0">
              <a:hlinkClick r:id="rId3">
                <a:extLst>
                  <a:ext uri="{A12FA001-AC4F-418D-AE19-62706E023703}">
                    <ahyp:hlinkClr xmlns:ahyp="http://schemas.microsoft.com/office/drawing/2018/hyperlinkcolor" val="tx"/>
                  </a:ext>
                </a:extLst>
              </a:hlinkClick>
            </a:endParaRPr>
          </a:p>
          <a:p>
            <a:pPr marL="0" indent="0">
              <a:spcAft>
                <a:spcPts val="600"/>
              </a:spcAft>
              <a:buNone/>
            </a:pPr>
            <a:endParaRPr lang="en-US" dirty="0">
              <a:hlinkClick r:id="rId3"/>
            </a:endParaRPr>
          </a:p>
          <a:p>
            <a:pPr marL="0" indent="0">
              <a:spcAft>
                <a:spcPts val="600"/>
              </a:spcAft>
              <a:buNone/>
            </a:pPr>
            <a:r>
              <a:rPr lang="en-US" sz="1600" dirty="0">
                <a:hlinkClick r:id="rId4"/>
              </a:rPr>
              <a:t>https://keats.kcl.ac.uk/mod/lti/view.php?id=6334045</a:t>
            </a:r>
            <a:r>
              <a:rPr lang="en-US" sz="1600" dirty="0"/>
              <a:t> </a:t>
            </a:r>
          </a:p>
          <a:p>
            <a:pPr marL="0" indent="0">
              <a:spcAft>
                <a:spcPts val="600"/>
              </a:spcAft>
              <a:buNone/>
            </a:pPr>
            <a:endParaRPr lang="en-US" dirty="0"/>
          </a:p>
          <a:p>
            <a:pPr marL="0" indent="0">
              <a:spcAft>
                <a:spcPts val="600"/>
              </a:spcAft>
              <a:buNone/>
            </a:pPr>
            <a:endParaRPr lang="en-US" dirty="0"/>
          </a:p>
        </p:txBody>
      </p:sp>
      <p:pic>
        <p:nvPicPr>
          <p:cNvPr id="9" name="Content Placeholder 8" descr="Qr code&#10;&#10;Description automatically generated">
            <a:extLst>
              <a:ext uri="{FF2B5EF4-FFF2-40B4-BE49-F238E27FC236}">
                <a16:creationId xmlns:a16="http://schemas.microsoft.com/office/drawing/2014/main" id="{F51D3CB4-C140-0898-2FCC-CA74CA2E08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93720" y="1088721"/>
            <a:ext cx="4860560" cy="4860560"/>
          </a:xfrm>
          <a:prstGeom prst="rect">
            <a:avLst/>
          </a:prstGeom>
          <a:noFill/>
        </p:spPr>
      </p:pic>
      <p:sp>
        <p:nvSpPr>
          <p:cNvPr id="5" name="Date Placeholder 4">
            <a:extLst>
              <a:ext uri="{FF2B5EF4-FFF2-40B4-BE49-F238E27FC236}">
                <a16:creationId xmlns:a16="http://schemas.microsoft.com/office/drawing/2014/main" id="{17192D3D-F099-8E0C-10E6-19E8A0EF62A5}"/>
              </a:ext>
            </a:extLst>
          </p:cNvPr>
          <p:cNvSpPr>
            <a:spLocks noGrp="1"/>
          </p:cNvSpPr>
          <p:nvPr>
            <p:ph type="dt" sz="half" idx="10"/>
          </p:nvPr>
        </p:nvSpPr>
        <p:spPr>
          <a:xfrm>
            <a:off x="480000" y="6498000"/>
            <a:ext cx="960000" cy="360000"/>
          </a:xfrm>
        </p:spPr>
        <p:txBody>
          <a:bodyPr>
            <a:normAutofit/>
          </a:bodyPr>
          <a:lstStyle/>
          <a:p>
            <a:pPr>
              <a:spcAft>
                <a:spcPts val="600"/>
              </a:spcAft>
            </a:pPr>
            <a:r>
              <a:rPr lang="en-GB">
                <a:solidFill>
                  <a:srgbClr val="0A2D50"/>
                </a:solidFill>
              </a:rPr>
              <a:t>January 23</a:t>
            </a:r>
            <a:endParaRPr lang="en-US">
              <a:solidFill>
                <a:srgbClr val="0A2D50"/>
              </a:solidFill>
            </a:endParaRPr>
          </a:p>
        </p:txBody>
      </p:sp>
      <p:sp>
        <p:nvSpPr>
          <p:cNvPr id="6" name="Footer Placeholder 5">
            <a:extLst>
              <a:ext uri="{FF2B5EF4-FFF2-40B4-BE49-F238E27FC236}">
                <a16:creationId xmlns:a16="http://schemas.microsoft.com/office/drawing/2014/main" id="{683BD125-214A-98CB-9A2D-3F1D33E3AF2D}"/>
              </a:ext>
            </a:extLst>
          </p:cNvPr>
          <p:cNvSpPr>
            <a:spLocks noGrp="1"/>
          </p:cNvSpPr>
          <p:nvPr>
            <p:ph type="ftr" sz="quarter" idx="11"/>
          </p:nvPr>
        </p:nvSpPr>
        <p:spPr>
          <a:xfrm>
            <a:off x="1440000" y="6498000"/>
            <a:ext cx="9312000" cy="360000"/>
          </a:xfrm>
        </p:spPr>
        <p:txBody>
          <a:bodyPr>
            <a:normAutofit/>
          </a:bodyPr>
          <a:lstStyle/>
          <a:p>
            <a:pPr>
              <a:spcAft>
                <a:spcPts val="600"/>
              </a:spcAft>
            </a:pPr>
            <a:r>
              <a:rPr lang="en-US">
                <a:solidFill>
                  <a:srgbClr val="0A2D50"/>
                </a:solidFill>
              </a:rPr>
              <a:t>(c) King's College London, leonardo.magela@kcl.ac.uk</a:t>
            </a:r>
          </a:p>
        </p:txBody>
      </p:sp>
    </p:spTree>
    <p:extLst>
      <p:ext uri="{BB962C8B-B14F-4D97-AF65-F5344CB8AC3E}">
        <p14:creationId xmlns:p14="http://schemas.microsoft.com/office/powerpoint/2010/main" val="32147155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Data type Stack</a:t>
            </a:r>
          </a:p>
        </p:txBody>
      </p:sp>
      <p:sp>
        <p:nvSpPr>
          <p:cNvPr id="3" name="Content Placeholder 2"/>
          <p:cNvSpPr>
            <a:spLocks noGrp="1"/>
          </p:cNvSpPr>
          <p:nvPr>
            <p:ph idx="1"/>
          </p:nvPr>
        </p:nvSpPr>
        <p:spPr>
          <a:xfrm>
            <a:off x="514485" y="1005025"/>
            <a:ext cx="7858432" cy="5385639"/>
          </a:xfrm>
        </p:spPr>
        <p:txBody>
          <a:bodyPr>
            <a:normAutofit fontScale="62500" lnSpcReduction="20000"/>
          </a:bodyPr>
          <a:lstStyle/>
          <a:p>
            <a:r>
              <a:rPr lang="en-GB" dirty="0"/>
              <a:t>Model the stack data structure</a:t>
            </a:r>
          </a:p>
          <a:p>
            <a:r>
              <a:rPr lang="en-US" sz="3983" dirty="0">
                <a:solidFill>
                  <a:schemeClr val="tx1"/>
                </a:solidFill>
                <a:latin typeface="Georgia"/>
              </a:rPr>
              <a:t>Elements can be placed on the stack using the push function and removed from the stack using the pop function. The order in which elements are removed follows the LIFO principle (Last In, First Out), which means that pop always delivers the element that was last placed on the stack with push and removes it from the stack. A further function that the class Stack should support is the determination of the actual size of the stack, that is, the number of elements on the stack. </a:t>
            </a:r>
          </a:p>
          <a:p>
            <a:endParaRPr lang="en-GB" b="1" dirty="0"/>
          </a:p>
          <a:p>
            <a:endParaRPr lang="en-GB" b="1" dirty="0"/>
          </a:p>
          <a:p>
            <a:endParaRPr lang="en-GB" b="1" dirty="0"/>
          </a:p>
          <a:p>
            <a:endParaRPr lang="en-GB" b="1" dirty="0"/>
          </a:p>
          <a:p>
            <a:endParaRPr lang="en-GB" b="1" dirty="0"/>
          </a:p>
          <a:p>
            <a:endParaRPr lang="en-GB" b="1" dirty="0"/>
          </a:p>
          <a:p>
            <a:r>
              <a:rPr lang="en-GB" b="1" dirty="0"/>
              <a:t>Source: </a:t>
            </a:r>
            <a:r>
              <a:rPr lang="en-GB" b="1" dirty="0" err="1"/>
              <a:t>UML@Classroom</a:t>
            </a:r>
            <a:endParaRPr lang="en-GB" b="1" dirty="0"/>
          </a:p>
        </p:txBody>
      </p:sp>
      <p:sp>
        <p:nvSpPr>
          <p:cNvPr id="6" name="Slide Number Placeholder 5"/>
          <p:cNvSpPr>
            <a:spLocks noGrp="1"/>
          </p:cNvSpPr>
          <p:nvPr>
            <p:ph type="sldNum" sz="quarter" idx="12"/>
          </p:nvPr>
        </p:nvSpPr>
        <p:spPr>
          <a:xfrm>
            <a:off x="10798200" y="6498000"/>
            <a:ext cx="964125" cy="360000"/>
          </a:xfrm>
          <a:prstGeom prst="rect">
            <a:avLst/>
          </a:prstGeom>
        </p:spPr>
        <p:txBody>
          <a:bodyPr vert="horz" lIns="91440" tIns="0" rIns="0" bIns="0" rtlCol="0" anchor="t" anchorCtr="0"/>
          <a:lstStyle>
            <a:defPPr>
              <a:defRPr lang="en-US"/>
            </a:defPPr>
            <a:lvl1pPr marL="0" algn="r" defTabSz="457200" rtl="0" eaLnBrk="1" latinLnBrk="0" hangingPunct="1">
              <a:defRPr sz="1000" kern="1200">
                <a:solidFill>
                  <a:schemeClr val="tx2"/>
                </a:solidFill>
                <a:latin typeface="Georgia"/>
                <a:ea typeface="+mn-ea"/>
                <a:cs typeface="Georgia"/>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04D54F-FA85-F344-8424-FB00D2AE8D01}" type="slidenum">
              <a:rPr lang="en-US" smtClean="0"/>
              <a:pPr/>
              <a:t>9</a:t>
            </a:fld>
            <a:endParaRPr lang="en-US"/>
          </a:p>
        </p:txBody>
      </p:sp>
      <p:pic>
        <p:nvPicPr>
          <p:cNvPr id="5" name="Graphic 4" descr="Target">
            <a:extLst>
              <a:ext uri="{FF2B5EF4-FFF2-40B4-BE49-F238E27FC236}">
                <a16:creationId xmlns:a16="http://schemas.microsoft.com/office/drawing/2014/main" id="{4087D8F6-D172-1246-8607-D4A5209E5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73064" y="1340234"/>
            <a:ext cx="2804452" cy="2804452"/>
          </a:xfrm>
          <a:prstGeom prst="rect">
            <a:avLst/>
          </a:prstGeom>
        </p:spPr>
      </p:pic>
    </p:spTree>
    <p:extLst>
      <p:ext uri="{BB962C8B-B14F-4D97-AF65-F5344CB8AC3E}">
        <p14:creationId xmlns:p14="http://schemas.microsoft.com/office/powerpoint/2010/main" val="125773076"/>
      </p:ext>
    </p:extLst>
  </p:cSld>
  <p:clrMapOvr>
    <a:masterClrMapping/>
  </p:clrMapOvr>
  <p:transition>
    <p:fade/>
  </p:transition>
</p:sld>
</file>

<file path=ppt/theme/theme1.xml><?xml version="1.0" encoding="utf-8"?>
<a:theme xmlns:a="http://schemas.openxmlformats.org/drawingml/2006/main" name="KCL UPDATE v4 4x3">
  <a:themeElements>
    <a:clrScheme name="KCL">
      <a:dk1>
        <a:sysClr val="windowText" lastClr="000000"/>
      </a:dk1>
      <a:lt1>
        <a:sysClr val="window" lastClr="FFFFFF"/>
      </a:lt1>
      <a:dk2>
        <a:srgbClr val="0A2D50"/>
      </a:dk2>
      <a:lt2>
        <a:srgbClr val="CDD7DC"/>
      </a:lt2>
      <a:accent1>
        <a:srgbClr val="E2231A"/>
      </a:accent1>
      <a:accent2>
        <a:srgbClr val="FF5F05"/>
      </a:accent2>
      <a:accent3>
        <a:srgbClr val="F5B90F"/>
      </a:accent3>
      <a:accent4>
        <a:srgbClr val="C8E128"/>
      </a:accent4>
      <a:accent5>
        <a:srgbClr val="009EA0"/>
      </a:accent5>
      <a:accent6>
        <a:srgbClr val="005AD2"/>
      </a:accent6>
      <a:hlink>
        <a:srgbClr val="E2231A"/>
      </a:hlink>
      <a:folHlink>
        <a:srgbClr val="E2231A"/>
      </a:folHlink>
    </a:clrScheme>
    <a:fontScheme name="KCL-fonts">
      <a:majorFont>
        <a:latin typeface="Impact"/>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80815"/>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2454</TotalTime>
  <Words>997</Words>
  <Application>Microsoft Macintosh PowerPoint</Application>
  <PresentationFormat>Widescreen</PresentationFormat>
  <Paragraphs>120</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Georgia</vt:lpstr>
      <vt:lpstr>Impact</vt:lpstr>
      <vt:lpstr>KCL UPDATE v4 4x3</vt:lpstr>
      <vt:lpstr>4CCS1ISE – Introduction to Software Engineering</vt:lpstr>
      <vt:lpstr>KEATS today at 14:00</vt:lpstr>
      <vt:lpstr>PowerPoint Presentation</vt:lpstr>
      <vt:lpstr>Exit Questionnaire – Week 2 and 3</vt:lpstr>
      <vt:lpstr>Exit Questionnaire – Selected Comments and Feedback</vt:lpstr>
      <vt:lpstr>Q&amp;A</vt:lpstr>
      <vt:lpstr>What can you model with UML? </vt:lpstr>
      <vt:lpstr>Week 4 Feedback - Small Group Tutorials</vt:lpstr>
      <vt:lpstr>Data type Stack</vt:lpstr>
      <vt:lpstr>Use cases diagram</vt:lpstr>
      <vt:lpstr>Class Diagram</vt:lpstr>
      <vt:lpstr>State machine diagram</vt:lpstr>
      <vt:lpstr>Extend/reuse the stack (Homework/extra exercise)</vt:lpstr>
      <vt:lpstr>ATM use cases</vt:lpstr>
      <vt:lpstr>ATM State Machine</vt:lpstr>
      <vt:lpstr>ATM State Machine</vt:lpstr>
      <vt:lpstr>Person Marital Status</vt:lpstr>
      <vt:lpstr>Person Marital Status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4CCS1ISE – Introduction to Software Engineering</dc:title>
  <dc:creator>Magela Cunha, Leonardo</dc:creator>
  <cp:lastModifiedBy>Leonardo Magela Cunha</cp:lastModifiedBy>
  <cp:revision>7</cp:revision>
  <dcterms:created xsi:type="dcterms:W3CDTF">2021-01-14T09:27:33Z</dcterms:created>
  <dcterms:modified xsi:type="dcterms:W3CDTF">2023-02-06T15:24:00Z</dcterms:modified>
</cp:coreProperties>
</file>